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4"/>
  </p:sldMasterIdLst>
  <p:notesMasterIdLst>
    <p:notesMasterId r:id="rId14"/>
  </p:notesMasterIdLst>
  <p:handoutMasterIdLst>
    <p:handoutMasterId r:id="rId15"/>
  </p:handoutMasterIdLst>
  <p:sldIdLst>
    <p:sldId id="429" r:id="rId5"/>
    <p:sldId id="433" r:id="rId6"/>
    <p:sldId id="436" r:id="rId7"/>
    <p:sldId id="438" r:id="rId8"/>
    <p:sldId id="437" r:id="rId9"/>
    <p:sldId id="439" r:id="rId10"/>
    <p:sldId id="443" r:id="rId11"/>
    <p:sldId id="442" r:id="rId12"/>
    <p:sldId id="441" r:id="rId13"/>
  </p:sldIdLst>
  <p:sldSz cx="9144000" cy="5143500" type="screen16x9"/>
  <p:notesSz cx="6808788" cy="9940925"/>
  <p:defaultTextStyle>
    <a:defPPr>
      <a:defRPr lang="nb-NO"/>
    </a:defPPr>
    <a:lvl1pPr algn="l" rtl="0" fontAlgn="base">
      <a:spcBef>
        <a:spcPct val="0"/>
      </a:spcBef>
      <a:spcAft>
        <a:spcPct val="0"/>
      </a:spcAft>
      <a:defRPr sz="1607" kern="1200">
        <a:solidFill>
          <a:schemeClr val="tx1"/>
        </a:solidFill>
        <a:latin typeface="Arial" charset="0"/>
        <a:ea typeface="Arial" charset="0"/>
        <a:cs typeface="Arial"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BF2"/>
    <a:srgbClr val="1B3A75"/>
    <a:srgbClr val="009DE0"/>
    <a:srgbClr val="FFE400"/>
    <a:srgbClr val="0D2D4C"/>
    <a:srgbClr val="B2D5FF"/>
    <a:srgbClr val="0C2B49"/>
    <a:srgbClr val="001935"/>
    <a:srgbClr val="ECECEC"/>
    <a:srgbClr val="72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3D81CF-94F2-401A-BA57-92F5A7B2D0C5}">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aks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iddels stil 1 - aks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ddels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iddels stil 2 - aks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73561" autoAdjust="0"/>
  </p:normalViewPr>
  <p:slideViewPr>
    <p:cSldViewPr snapToObjects="1">
      <p:cViewPr varScale="1">
        <p:scale>
          <a:sx n="110" d="100"/>
          <a:sy n="110" d="100"/>
        </p:scale>
        <p:origin x="1506"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62" d="100"/>
          <a:sy n="62" d="100"/>
        </p:scale>
        <p:origin x="244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50475"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706" tIns="47854" rIns="95706" bIns="47854" numCol="1" anchor="t" anchorCtr="0" compatLnSpc="1">
            <a:prstTxWarp prst="textNoShape">
              <a:avLst/>
            </a:prstTxWarp>
          </a:bodyPr>
          <a:lstStyle>
            <a:lvl1pPr>
              <a:defRPr sz="1300"/>
            </a:lvl1pPr>
          </a:lstStyle>
          <a:p>
            <a:endParaRPr lang="nb-NO" altLang="nb-NO"/>
          </a:p>
        </p:txBody>
      </p:sp>
      <p:sp>
        <p:nvSpPr>
          <p:cNvPr id="10243" name="Rectangle 3"/>
          <p:cNvSpPr>
            <a:spLocks noGrp="1" noChangeArrowheads="1"/>
          </p:cNvSpPr>
          <p:nvPr>
            <p:ph type="dt" sz="quarter" idx="1"/>
          </p:nvPr>
        </p:nvSpPr>
        <p:spPr bwMode="auto">
          <a:xfrm>
            <a:off x="3856738" y="0"/>
            <a:ext cx="2950475"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706" tIns="47854" rIns="95706" bIns="47854" numCol="1" anchor="t" anchorCtr="0" compatLnSpc="1">
            <a:prstTxWarp prst="textNoShape">
              <a:avLst/>
            </a:prstTxWarp>
          </a:bodyPr>
          <a:lstStyle>
            <a:lvl1pPr algn="r">
              <a:defRPr sz="1300"/>
            </a:lvl1pPr>
          </a:lstStyle>
          <a:p>
            <a:endParaRPr lang="nb-NO" altLang="nb-NO"/>
          </a:p>
        </p:txBody>
      </p:sp>
      <p:sp>
        <p:nvSpPr>
          <p:cNvPr id="10244" name="Rectangle 4"/>
          <p:cNvSpPr>
            <a:spLocks noGrp="1" noChangeArrowheads="1"/>
          </p:cNvSpPr>
          <p:nvPr>
            <p:ph type="ftr" sz="quarter" idx="2"/>
          </p:nvPr>
        </p:nvSpPr>
        <p:spPr bwMode="auto">
          <a:xfrm>
            <a:off x="0" y="9442154"/>
            <a:ext cx="2950475"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706" tIns="47854" rIns="95706" bIns="47854" numCol="1" anchor="b" anchorCtr="0" compatLnSpc="1">
            <a:prstTxWarp prst="textNoShape">
              <a:avLst/>
            </a:prstTxWarp>
          </a:bodyPr>
          <a:lstStyle>
            <a:lvl1pPr>
              <a:defRPr sz="1300"/>
            </a:lvl1pPr>
          </a:lstStyle>
          <a:p>
            <a:endParaRPr lang="nb-NO" altLang="nb-NO"/>
          </a:p>
        </p:txBody>
      </p:sp>
      <p:sp>
        <p:nvSpPr>
          <p:cNvPr id="10245" name="Rectangle 5"/>
          <p:cNvSpPr>
            <a:spLocks noGrp="1" noChangeArrowheads="1"/>
          </p:cNvSpPr>
          <p:nvPr>
            <p:ph type="sldNum" sz="quarter" idx="3"/>
          </p:nvPr>
        </p:nvSpPr>
        <p:spPr bwMode="auto">
          <a:xfrm>
            <a:off x="3856738" y="9442154"/>
            <a:ext cx="2950475"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706" tIns="47854" rIns="95706" bIns="47854" numCol="1" anchor="b" anchorCtr="0" compatLnSpc="1">
            <a:prstTxWarp prst="textNoShape">
              <a:avLst/>
            </a:prstTxWarp>
          </a:bodyPr>
          <a:lstStyle>
            <a:lvl1pPr algn="r">
              <a:defRPr sz="1300"/>
            </a:lvl1pPr>
          </a:lstStyle>
          <a:p>
            <a:fld id="{A7C0D8AD-5F06-BB40-8E5F-3E50625FAE98}" type="slidenum">
              <a:rPr lang="nb-NO" altLang="nb-NO"/>
              <a:pPr/>
              <a:t>‹#›</a:t>
            </a:fld>
            <a:endParaRPr lang="nb-NO" altLang="nb-NO"/>
          </a:p>
        </p:txBody>
      </p:sp>
    </p:spTree>
    <p:extLst>
      <p:ext uri="{BB962C8B-B14F-4D97-AF65-F5344CB8AC3E}">
        <p14:creationId xmlns:p14="http://schemas.microsoft.com/office/powerpoint/2010/main" val="2112129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50475"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706" tIns="47854" rIns="95706" bIns="47854" numCol="1" anchor="t" anchorCtr="0" compatLnSpc="1">
            <a:prstTxWarp prst="textNoShape">
              <a:avLst/>
            </a:prstTxWarp>
          </a:bodyPr>
          <a:lstStyle>
            <a:lvl1pPr>
              <a:defRPr sz="1300"/>
            </a:lvl1pPr>
          </a:lstStyle>
          <a:p>
            <a:endParaRPr lang="en-US" altLang="nb-NO"/>
          </a:p>
        </p:txBody>
      </p:sp>
      <p:sp>
        <p:nvSpPr>
          <p:cNvPr id="7171" name="Rectangle 3"/>
          <p:cNvSpPr>
            <a:spLocks noGrp="1" noChangeArrowheads="1"/>
          </p:cNvSpPr>
          <p:nvPr>
            <p:ph type="dt" idx="1"/>
          </p:nvPr>
        </p:nvSpPr>
        <p:spPr bwMode="auto">
          <a:xfrm>
            <a:off x="3856738" y="0"/>
            <a:ext cx="2950475"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706" tIns="47854" rIns="95706" bIns="47854" numCol="1" anchor="t" anchorCtr="0" compatLnSpc="1">
            <a:prstTxWarp prst="textNoShape">
              <a:avLst/>
            </a:prstTxWarp>
          </a:bodyPr>
          <a:lstStyle>
            <a:lvl1pPr algn="r">
              <a:defRPr sz="1300"/>
            </a:lvl1pPr>
          </a:lstStyle>
          <a:p>
            <a:endParaRPr lang="en-US" altLang="nb-NO"/>
          </a:p>
        </p:txBody>
      </p:sp>
      <p:sp>
        <p:nvSpPr>
          <p:cNvPr id="7172" name="Rectangle 4"/>
          <p:cNvSpPr>
            <a:spLocks noGrp="1" noRot="1" noChangeAspect="1" noChangeArrowheads="1" noTextEdit="1"/>
          </p:cNvSpPr>
          <p:nvPr>
            <p:ph type="sldImg" idx="2"/>
          </p:nvPr>
        </p:nvSpPr>
        <p:spPr bwMode="auto">
          <a:xfrm>
            <a:off x="92075" y="746125"/>
            <a:ext cx="6624638"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0879" y="4721939"/>
            <a:ext cx="5447030" cy="44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706" tIns="47854" rIns="95706" bIns="47854"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7174" name="Rectangle 6"/>
          <p:cNvSpPr>
            <a:spLocks noGrp="1" noChangeArrowheads="1"/>
          </p:cNvSpPr>
          <p:nvPr>
            <p:ph type="ftr" sz="quarter" idx="4"/>
          </p:nvPr>
        </p:nvSpPr>
        <p:spPr bwMode="auto">
          <a:xfrm>
            <a:off x="0" y="9442154"/>
            <a:ext cx="2950475"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706" tIns="47854" rIns="95706" bIns="47854" numCol="1" anchor="b" anchorCtr="0" compatLnSpc="1">
            <a:prstTxWarp prst="textNoShape">
              <a:avLst/>
            </a:prstTxWarp>
          </a:bodyPr>
          <a:lstStyle>
            <a:lvl1pPr>
              <a:defRPr sz="1300"/>
            </a:lvl1pPr>
          </a:lstStyle>
          <a:p>
            <a:endParaRPr lang="en-US" altLang="nb-NO"/>
          </a:p>
        </p:txBody>
      </p:sp>
      <p:sp>
        <p:nvSpPr>
          <p:cNvPr id="7175" name="Rectangle 7"/>
          <p:cNvSpPr>
            <a:spLocks noGrp="1" noChangeArrowheads="1"/>
          </p:cNvSpPr>
          <p:nvPr>
            <p:ph type="sldNum" sz="quarter" idx="5"/>
          </p:nvPr>
        </p:nvSpPr>
        <p:spPr bwMode="auto">
          <a:xfrm>
            <a:off x="3856738" y="9442154"/>
            <a:ext cx="2950475" cy="4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706" tIns="47854" rIns="95706" bIns="47854" numCol="1" anchor="b" anchorCtr="0" compatLnSpc="1">
            <a:prstTxWarp prst="textNoShape">
              <a:avLst/>
            </a:prstTxWarp>
          </a:bodyPr>
          <a:lstStyle>
            <a:lvl1pPr algn="r">
              <a:defRPr sz="1300"/>
            </a:lvl1pPr>
          </a:lstStyle>
          <a:p>
            <a:fld id="{2DC65D36-F373-8C4B-BC4D-E73737125000}" type="slidenum">
              <a:rPr lang="en-US" altLang="nb-NO"/>
              <a:pPr/>
              <a:t>‹#›</a:t>
            </a:fld>
            <a:endParaRPr lang="en-US" altLang="nb-NO"/>
          </a:p>
        </p:txBody>
      </p:sp>
    </p:spTree>
    <p:extLst>
      <p:ext uri="{BB962C8B-B14F-4D97-AF65-F5344CB8AC3E}">
        <p14:creationId xmlns:p14="http://schemas.microsoft.com/office/powerpoint/2010/main" val="4327656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64" kern="1200">
        <a:solidFill>
          <a:schemeClr val="tx1"/>
        </a:solidFill>
        <a:latin typeface="Arial" charset="0"/>
        <a:ea typeface="Arial" charset="0"/>
        <a:cs typeface="Arial" charset="0"/>
      </a:defRPr>
    </a:lvl1pPr>
    <a:lvl2pPr marL="367314" algn="l" rtl="0" fontAlgn="base">
      <a:spcBef>
        <a:spcPct val="30000"/>
      </a:spcBef>
      <a:spcAft>
        <a:spcPct val="0"/>
      </a:spcAft>
      <a:defRPr sz="964" kern="1200">
        <a:solidFill>
          <a:schemeClr val="tx1"/>
        </a:solidFill>
        <a:latin typeface="Arial" charset="0"/>
        <a:ea typeface="Arial" charset="0"/>
        <a:cs typeface="Arial" charset="0"/>
      </a:defRPr>
    </a:lvl2pPr>
    <a:lvl3pPr marL="734629" algn="l" rtl="0" fontAlgn="base">
      <a:spcBef>
        <a:spcPct val="30000"/>
      </a:spcBef>
      <a:spcAft>
        <a:spcPct val="0"/>
      </a:spcAft>
      <a:defRPr sz="964" kern="1200">
        <a:solidFill>
          <a:schemeClr val="tx1"/>
        </a:solidFill>
        <a:latin typeface="Arial" charset="0"/>
        <a:ea typeface="Arial" charset="0"/>
        <a:cs typeface="Arial" charset="0"/>
      </a:defRPr>
    </a:lvl3pPr>
    <a:lvl4pPr marL="1101943" algn="l" rtl="0" fontAlgn="base">
      <a:spcBef>
        <a:spcPct val="30000"/>
      </a:spcBef>
      <a:spcAft>
        <a:spcPct val="0"/>
      </a:spcAft>
      <a:defRPr sz="964" kern="1200">
        <a:solidFill>
          <a:schemeClr val="tx1"/>
        </a:solidFill>
        <a:latin typeface="Arial" charset="0"/>
        <a:ea typeface="Arial" charset="0"/>
        <a:cs typeface="Arial" charset="0"/>
      </a:defRPr>
    </a:lvl4pPr>
    <a:lvl5pPr marL="1469258" algn="l" rtl="0" fontAlgn="base">
      <a:spcBef>
        <a:spcPct val="30000"/>
      </a:spcBef>
      <a:spcAft>
        <a:spcPct val="0"/>
      </a:spcAft>
      <a:defRPr sz="964" kern="1200">
        <a:solidFill>
          <a:schemeClr val="tx1"/>
        </a:solidFill>
        <a:latin typeface="Arial" charset="0"/>
        <a:ea typeface="Arial" charset="0"/>
        <a:cs typeface="Arial" charset="0"/>
      </a:defRPr>
    </a:lvl5pPr>
    <a:lvl6pPr marL="1836572" algn="l" defTabSz="734629" rtl="0" eaLnBrk="1" latinLnBrk="0" hangingPunct="1">
      <a:defRPr sz="964" kern="1200">
        <a:solidFill>
          <a:schemeClr val="tx1"/>
        </a:solidFill>
        <a:latin typeface="+mn-lt"/>
        <a:ea typeface="+mn-ea"/>
        <a:cs typeface="+mn-cs"/>
      </a:defRPr>
    </a:lvl6pPr>
    <a:lvl7pPr marL="2203887" algn="l" defTabSz="734629" rtl="0" eaLnBrk="1" latinLnBrk="0" hangingPunct="1">
      <a:defRPr sz="964" kern="1200">
        <a:solidFill>
          <a:schemeClr val="tx1"/>
        </a:solidFill>
        <a:latin typeface="+mn-lt"/>
        <a:ea typeface="+mn-ea"/>
        <a:cs typeface="+mn-cs"/>
      </a:defRPr>
    </a:lvl7pPr>
    <a:lvl8pPr marL="2571201" algn="l" defTabSz="734629" rtl="0" eaLnBrk="1" latinLnBrk="0" hangingPunct="1">
      <a:defRPr sz="964" kern="1200">
        <a:solidFill>
          <a:schemeClr val="tx1"/>
        </a:solidFill>
        <a:latin typeface="+mn-lt"/>
        <a:ea typeface="+mn-ea"/>
        <a:cs typeface="+mn-cs"/>
      </a:defRPr>
    </a:lvl8pPr>
    <a:lvl9pPr marL="2938516" algn="l" defTabSz="734629" rtl="0" eaLnBrk="1" latinLnBrk="0" hangingPunct="1">
      <a:defRPr sz="9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1</a:t>
            </a:fld>
            <a:endParaRPr lang="en-US" altLang="nb-NO"/>
          </a:p>
        </p:txBody>
      </p:sp>
    </p:spTree>
    <p:extLst>
      <p:ext uri="{BB962C8B-B14F-4D97-AF65-F5344CB8AC3E}">
        <p14:creationId xmlns:p14="http://schemas.microsoft.com/office/powerpoint/2010/main" val="55922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2</a:t>
            </a:fld>
            <a:endParaRPr lang="en-US" altLang="nb-NO"/>
          </a:p>
        </p:txBody>
      </p:sp>
    </p:spTree>
    <p:extLst>
      <p:ext uri="{BB962C8B-B14F-4D97-AF65-F5344CB8AC3E}">
        <p14:creationId xmlns:p14="http://schemas.microsoft.com/office/powerpoint/2010/main" val="245704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3</a:t>
            </a:fld>
            <a:endParaRPr lang="en-US" altLang="nb-NO"/>
          </a:p>
        </p:txBody>
      </p:sp>
    </p:spTree>
    <p:extLst>
      <p:ext uri="{BB962C8B-B14F-4D97-AF65-F5344CB8AC3E}">
        <p14:creationId xmlns:p14="http://schemas.microsoft.com/office/powerpoint/2010/main" val="104457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4</a:t>
            </a:fld>
            <a:endParaRPr lang="en-US" altLang="nb-NO"/>
          </a:p>
        </p:txBody>
      </p:sp>
    </p:spTree>
    <p:extLst>
      <p:ext uri="{BB962C8B-B14F-4D97-AF65-F5344CB8AC3E}">
        <p14:creationId xmlns:p14="http://schemas.microsoft.com/office/powerpoint/2010/main" val="4277423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5</a:t>
            </a:fld>
            <a:endParaRPr lang="en-US" altLang="nb-NO"/>
          </a:p>
        </p:txBody>
      </p:sp>
    </p:spTree>
    <p:extLst>
      <p:ext uri="{BB962C8B-B14F-4D97-AF65-F5344CB8AC3E}">
        <p14:creationId xmlns:p14="http://schemas.microsoft.com/office/powerpoint/2010/main" val="44940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6</a:t>
            </a:fld>
            <a:endParaRPr lang="en-US" altLang="nb-NO"/>
          </a:p>
        </p:txBody>
      </p:sp>
    </p:spTree>
    <p:extLst>
      <p:ext uri="{BB962C8B-B14F-4D97-AF65-F5344CB8AC3E}">
        <p14:creationId xmlns:p14="http://schemas.microsoft.com/office/powerpoint/2010/main" val="321318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7</a:t>
            </a:fld>
            <a:endParaRPr lang="en-US" altLang="nb-NO"/>
          </a:p>
        </p:txBody>
      </p:sp>
    </p:spTree>
    <p:extLst>
      <p:ext uri="{BB962C8B-B14F-4D97-AF65-F5344CB8AC3E}">
        <p14:creationId xmlns:p14="http://schemas.microsoft.com/office/powerpoint/2010/main" val="293736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8</a:t>
            </a:fld>
            <a:endParaRPr lang="en-US" altLang="nb-NO"/>
          </a:p>
        </p:txBody>
      </p:sp>
    </p:spTree>
    <p:extLst>
      <p:ext uri="{BB962C8B-B14F-4D97-AF65-F5344CB8AC3E}">
        <p14:creationId xmlns:p14="http://schemas.microsoft.com/office/powerpoint/2010/main" val="3547566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DC65D36-F373-8C4B-BC4D-E73737125000}" type="slidenum">
              <a:rPr lang="en-US" altLang="nb-NO" smtClean="0"/>
              <a:pPr/>
              <a:t>9</a:t>
            </a:fld>
            <a:endParaRPr lang="en-US" altLang="nb-NO"/>
          </a:p>
        </p:txBody>
      </p:sp>
    </p:spTree>
    <p:extLst>
      <p:ext uri="{BB962C8B-B14F-4D97-AF65-F5344CB8AC3E}">
        <p14:creationId xmlns:p14="http://schemas.microsoft.com/office/powerpoint/2010/main" val="2666539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03CAACC-DAFA-4035-8172-71391AC2F9F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3757"/>
            <a:ext cx="9143999" cy="3888582"/>
          </a:xfrm>
          <a:prstGeom prst="rect">
            <a:avLst/>
          </a:prstGeom>
        </p:spPr>
      </p:pic>
      <p:pic>
        <p:nvPicPr>
          <p:cNvPr id="11" name="Bilde 10"/>
          <p:cNvPicPr>
            <a:picLocks noChangeAspect="1"/>
          </p:cNvPicPr>
          <p:nvPr userDrawn="1"/>
        </p:nvPicPr>
        <p:blipFill>
          <a:blip r:embed="rId3"/>
          <a:stretch>
            <a:fillRect/>
          </a:stretch>
        </p:blipFill>
        <p:spPr>
          <a:xfrm>
            <a:off x="0" y="843756"/>
            <a:ext cx="9144000" cy="57091"/>
          </a:xfrm>
          <a:prstGeom prst="rect">
            <a:avLst/>
          </a:prstGeom>
        </p:spPr>
      </p:pic>
      <p:sp>
        <p:nvSpPr>
          <p:cNvPr id="2" name="Tittel 1"/>
          <p:cNvSpPr>
            <a:spLocks noGrp="1"/>
          </p:cNvSpPr>
          <p:nvPr>
            <p:ph type="ctrTitle" hasCustomPrompt="1"/>
          </p:nvPr>
        </p:nvSpPr>
        <p:spPr>
          <a:xfrm>
            <a:off x="3708003"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3" name="Undertittel 2"/>
          <p:cNvSpPr>
            <a:spLocks noGrp="1"/>
          </p:cNvSpPr>
          <p:nvPr>
            <p:ph type="subTitle" idx="1"/>
          </p:nvPr>
        </p:nvSpPr>
        <p:spPr>
          <a:xfrm>
            <a:off x="3708267"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7" name="Plassholder for bunntekst 4">
            <a:extLst>
              <a:ext uri="{FF2B5EF4-FFF2-40B4-BE49-F238E27FC236}">
                <a16:creationId xmlns:a16="http://schemas.microsoft.com/office/drawing/2014/main" id="{1D81B174-F05B-4C7D-B2FD-44D5AE060EF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60797C2A-32B1-4051-868B-7D54725DEFE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78FF7EF4-2E97-465F-9D94-9A5E8604BA3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9" name="Text Box 9">
            <a:extLst>
              <a:ext uri="{FF2B5EF4-FFF2-40B4-BE49-F238E27FC236}">
                <a16:creationId xmlns:a16="http://schemas.microsoft.com/office/drawing/2014/main" id="{3025EA3C-8C2F-42CB-B946-514E5E3B2D2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63220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 Et moderne og kompetent politi">
    <p:spTree>
      <p:nvGrpSpPr>
        <p:cNvPr id="1" name=""/>
        <p:cNvGrpSpPr/>
        <p:nvPr/>
      </p:nvGrpSpPr>
      <p:grpSpPr>
        <a:xfrm>
          <a:off x="0" y="0"/>
          <a:ext cx="0" cy="0"/>
          <a:chOff x="0" y="0"/>
          <a:chExt cx="0" cy="0"/>
        </a:xfrm>
      </p:grpSpPr>
      <p:pic>
        <p:nvPicPr>
          <p:cNvPr id="10" name="Bild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67357"/>
            <a:ext cx="9143999" cy="3864981"/>
          </a:xfrm>
          <a:prstGeom prst="rect">
            <a:avLst/>
          </a:prstGeom>
        </p:spPr>
      </p:pic>
      <p:sp>
        <p:nvSpPr>
          <p:cNvPr id="11" name="Rektangel 10">
            <a:extLst>
              <a:ext uri="{FF2B5EF4-FFF2-40B4-BE49-F238E27FC236}">
                <a16:creationId xmlns:a16="http://schemas.microsoft.com/office/drawing/2014/main" id="{5C3E5C23-B9F5-4F8C-B8AF-6461A5D33D5C}"/>
              </a:ext>
            </a:extLst>
          </p:cNvPr>
          <p:cNvSpPr/>
          <p:nvPr userDrawn="1"/>
        </p:nvSpPr>
        <p:spPr>
          <a:xfrm>
            <a:off x="2644" y="900055"/>
            <a:ext cx="9144000" cy="3832284"/>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2CE5D70B-AE90-43AE-9B63-E91CE2CDC021}"/>
              </a:ext>
            </a:extLst>
          </p:cNvPr>
          <p:cNvSpPr/>
          <p:nvPr userDrawn="1"/>
        </p:nvSpPr>
        <p:spPr>
          <a:xfrm>
            <a:off x="2644" y="849126"/>
            <a:ext cx="9144000" cy="3883211"/>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a:extLst>
              <a:ext uri="{FF2B5EF4-FFF2-40B4-BE49-F238E27FC236}">
                <a16:creationId xmlns:a16="http://schemas.microsoft.com/office/drawing/2014/main" id="{379AE0DF-C095-4047-B942-41466A6F1CD0}"/>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8" name="Plassholder for bunntekst 4">
            <a:extLst>
              <a:ext uri="{FF2B5EF4-FFF2-40B4-BE49-F238E27FC236}">
                <a16:creationId xmlns:a16="http://schemas.microsoft.com/office/drawing/2014/main" id="{7878C88E-84F1-42C0-8608-568E69DC9C7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9" name="Plassholder for lysbildenummer 5">
            <a:extLst>
              <a:ext uri="{FF2B5EF4-FFF2-40B4-BE49-F238E27FC236}">
                <a16:creationId xmlns:a16="http://schemas.microsoft.com/office/drawing/2014/main" id="{1E5CE689-33CF-4170-B57C-4EF6C12A3B6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CEEDE83B-8388-4A84-99CC-34EAB7DD949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21" name="Tittel 1">
            <a:extLst>
              <a:ext uri="{FF2B5EF4-FFF2-40B4-BE49-F238E27FC236}">
                <a16:creationId xmlns:a16="http://schemas.microsoft.com/office/drawing/2014/main" id="{58FC4754-8705-4A82-86E2-EC638942BD4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2" name="Undertittel 2">
            <a:extLst>
              <a:ext uri="{FF2B5EF4-FFF2-40B4-BE49-F238E27FC236}">
                <a16:creationId xmlns:a16="http://schemas.microsoft.com/office/drawing/2014/main" id="{88740514-905C-4394-BE01-EB6A1845DE5E}"/>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2" name="Text Box 9">
            <a:extLst>
              <a:ext uri="{FF2B5EF4-FFF2-40B4-BE49-F238E27FC236}">
                <a16:creationId xmlns:a16="http://schemas.microsoft.com/office/drawing/2014/main" id="{B3495B67-4824-4618-BF26-55C0559A0213}"/>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A">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pic>
        <p:nvPicPr>
          <p:cNvPr id="17" name="Bilde 16">
            <a:extLst>
              <a:ext uri="{FF2B5EF4-FFF2-40B4-BE49-F238E27FC236}">
                <a16:creationId xmlns:a16="http://schemas.microsoft.com/office/drawing/2014/main" id="{E4DA1A8D-7F6B-47DB-A70B-BFC52304EC3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8" name="Plassholder for bunntekst 4">
            <a:extLst>
              <a:ext uri="{FF2B5EF4-FFF2-40B4-BE49-F238E27FC236}">
                <a16:creationId xmlns:a16="http://schemas.microsoft.com/office/drawing/2014/main" id="{550A075A-76A5-4ED9-9E8B-353A06C1979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9" name="Plassholder for lysbildenummer 5">
            <a:extLst>
              <a:ext uri="{FF2B5EF4-FFF2-40B4-BE49-F238E27FC236}">
                <a16:creationId xmlns:a16="http://schemas.microsoft.com/office/drawing/2014/main" id="{4687B216-DA1D-4221-8BF6-F5466E600A7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2DE14D3D-01B8-423B-8612-BC2F3F0A05E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21" name="Tittel 1">
            <a:extLst>
              <a:ext uri="{FF2B5EF4-FFF2-40B4-BE49-F238E27FC236}">
                <a16:creationId xmlns:a16="http://schemas.microsoft.com/office/drawing/2014/main" id="{2964BAB5-93AC-471E-B7D9-BF70A283999F}"/>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2" name="Undertittel 2">
            <a:extLst>
              <a:ext uri="{FF2B5EF4-FFF2-40B4-BE49-F238E27FC236}">
                <a16:creationId xmlns:a16="http://schemas.microsoft.com/office/drawing/2014/main" id="{2D1EC2F9-DE9A-4B1F-BCFD-5D80A90B0689}"/>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5FE03535-4FAB-43E3-BBE5-A4E1E7B32075}"/>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 Vold og overgrep mot barn">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46D276DA-5FD8-4CCE-B977-19F5B307912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t="-1" b="-1"/>
          <a:stretch/>
        </p:blipFill>
        <p:spPr>
          <a:xfrm>
            <a:off x="0" y="842962"/>
            <a:ext cx="9166532" cy="3889375"/>
          </a:xfrm>
          <a:prstGeom prst="rect">
            <a:avLst/>
          </a:prstGeom>
        </p:spPr>
      </p:pic>
      <p:sp>
        <p:nvSpPr>
          <p:cNvPr id="28" name="Plassholder for tekst 2"/>
          <p:cNvSpPr>
            <a:spLocks noGrp="1"/>
          </p:cNvSpPr>
          <p:nvPr>
            <p:ph type="body" sz="quarter" idx="15" hasCustomPrompt="1"/>
          </p:nvPr>
        </p:nvSpPr>
        <p:spPr>
          <a:xfrm>
            <a:off x="2723566" y="1607043"/>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29" name="Plassholder for tekst 11"/>
          <p:cNvSpPr>
            <a:spLocks noGrp="1"/>
          </p:cNvSpPr>
          <p:nvPr>
            <p:ph type="body" sz="quarter" idx="16" hasCustomPrompt="1"/>
          </p:nvPr>
        </p:nvSpPr>
        <p:spPr>
          <a:xfrm>
            <a:off x="3544163" y="1607043"/>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3" name="Plassholder for tekst 2">
            <a:extLst>
              <a:ext uri="{FF2B5EF4-FFF2-40B4-BE49-F238E27FC236}">
                <a16:creationId xmlns:a16="http://schemas.microsoft.com/office/drawing/2014/main" id="{7AE6F550-CE4D-4130-8C20-FE7497CDBEDD}"/>
              </a:ext>
            </a:extLst>
          </p:cNvPr>
          <p:cNvSpPr>
            <a:spLocks noGrp="1"/>
          </p:cNvSpPr>
          <p:nvPr>
            <p:ph type="body" sz="quarter" idx="17" hasCustomPrompt="1"/>
          </p:nvPr>
        </p:nvSpPr>
        <p:spPr>
          <a:xfrm>
            <a:off x="2723566" y="1948406"/>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24" name="Plassholder for tekst 11">
            <a:extLst>
              <a:ext uri="{FF2B5EF4-FFF2-40B4-BE49-F238E27FC236}">
                <a16:creationId xmlns:a16="http://schemas.microsoft.com/office/drawing/2014/main" id="{102BB842-0CB7-4DC2-99CE-7E2AB38C9649}"/>
              </a:ext>
            </a:extLst>
          </p:cNvPr>
          <p:cNvSpPr>
            <a:spLocks noGrp="1"/>
          </p:cNvSpPr>
          <p:nvPr>
            <p:ph type="body" sz="quarter" idx="18" hasCustomPrompt="1"/>
          </p:nvPr>
        </p:nvSpPr>
        <p:spPr>
          <a:xfrm>
            <a:off x="3544163" y="1948406"/>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5" name="Plassholder for tekst 2">
            <a:extLst>
              <a:ext uri="{FF2B5EF4-FFF2-40B4-BE49-F238E27FC236}">
                <a16:creationId xmlns:a16="http://schemas.microsoft.com/office/drawing/2014/main" id="{B362D680-C139-472F-8981-74E3C70D107D}"/>
              </a:ext>
            </a:extLst>
          </p:cNvPr>
          <p:cNvSpPr>
            <a:spLocks noGrp="1"/>
          </p:cNvSpPr>
          <p:nvPr>
            <p:ph type="body" sz="quarter" idx="19" hasCustomPrompt="1"/>
          </p:nvPr>
        </p:nvSpPr>
        <p:spPr>
          <a:xfrm>
            <a:off x="2723566" y="2289769"/>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38" name="Plassholder for tekst 11">
            <a:extLst>
              <a:ext uri="{FF2B5EF4-FFF2-40B4-BE49-F238E27FC236}">
                <a16:creationId xmlns:a16="http://schemas.microsoft.com/office/drawing/2014/main" id="{7F30533F-EA00-4CB9-B056-775C09C4105D}"/>
              </a:ext>
            </a:extLst>
          </p:cNvPr>
          <p:cNvSpPr>
            <a:spLocks noGrp="1"/>
          </p:cNvSpPr>
          <p:nvPr>
            <p:ph type="body" sz="quarter" idx="20" hasCustomPrompt="1"/>
          </p:nvPr>
        </p:nvSpPr>
        <p:spPr>
          <a:xfrm>
            <a:off x="3544163" y="2289769"/>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39" name="Plassholder for tekst 2">
            <a:extLst>
              <a:ext uri="{FF2B5EF4-FFF2-40B4-BE49-F238E27FC236}">
                <a16:creationId xmlns:a16="http://schemas.microsoft.com/office/drawing/2014/main" id="{85F11221-3E3F-414A-819E-D0E58A944110}"/>
              </a:ext>
            </a:extLst>
          </p:cNvPr>
          <p:cNvSpPr>
            <a:spLocks noGrp="1"/>
          </p:cNvSpPr>
          <p:nvPr>
            <p:ph type="body" sz="quarter" idx="21" hasCustomPrompt="1"/>
          </p:nvPr>
        </p:nvSpPr>
        <p:spPr>
          <a:xfrm>
            <a:off x="2723566" y="2631132"/>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0" name="Plassholder for tekst 11">
            <a:extLst>
              <a:ext uri="{FF2B5EF4-FFF2-40B4-BE49-F238E27FC236}">
                <a16:creationId xmlns:a16="http://schemas.microsoft.com/office/drawing/2014/main" id="{2F8AD391-B811-4286-BA38-29368C78F8E6}"/>
              </a:ext>
            </a:extLst>
          </p:cNvPr>
          <p:cNvSpPr>
            <a:spLocks noGrp="1"/>
          </p:cNvSpPr>
          <p:nvPr>
            <p:ph type="body" sz="quarter" idx="22" hasCustomPrompt="1"/>
          </p:nvPr>
        </p:nvSpPr>
        <p:spPr>
          <a:xfrm>
            <a:off x="3544163" y="2631132"/>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1" name="Plassholder for tekst 2">
            <a:extLst>
              <a:ext uri="{FF2B5EF4-FFF2-40B4-BE49-F238E27FC236}">
                <a16:creationId xmlns:a16="http://schemas.microsoft.com/office/drawing/2014/main" id="{9B38E6DF-8866-4B89-8C93-F11C3485924E}"/>
              </a:ext>
            </a:extLst>
          </p:cNvPr>
          <p:cNvSpPr>
            <a:spLocks noGrp="1"/>
          </p:cNvSpPr>
          <p:nvPr>
            <p:ph type="body" sz="quarter" idx="23" hasCustomPrompt="1"/>
          </p:nvPr>
        </p:nvSpPr>
        <p:spPr>
          <a:xfrm>
            <a:off x="2723566" y="2972495"/>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2" name="Plassholder for tekst 11">
            <a:extLst>
              <a:ext uri="{FF2B5EF4-FFF2-40B4-BE49-F238E27FC236}">
                <a16:creationId xmlns:a16="http://schemas.microsoft.com/office/drawing/2014/main" id="{E7C0B5AA-676F-4185-93EE-4BE20CA0BFB3}"/>
              </a:ext>
            </a:extLst>
          </p:cNvPr>
          <p:cNvSpPr>
            <a:spLocks noGrp="1"/>
          </p:cNvSpPr>
          <p:nvPr>
            <p:ph type="body" sz="quarter" idx="24" hasCustomPrompt="1"/>
          </p:nvPr>
        </p:nvSpPr>
        <p:spPr>
          <a:xfrm>
            <a:off x="3544163" y="2972495"/>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3" name="Plassholder for tekst 2">
            <a:extLst>
              <a:ext uri="{FF2B5EF4-FFF2-40B4-BE49-F238E27FC236}">
                <a16:creationId xmlns:a16="http://schemas.microsoft.com/office/drawing/2014/main" id="{F4101750-0BBD-4FBA-8812-1EDE535056DE}"/>
              </a:ext>
            </a:extLst>
          </p:cNvPr>
          <p:cNvSpPr>
            <a:spLocks noGrp="1"/>
          </p:cNvSpPr>
          <p:nvPr>
            <p:ph type="body" sz="quarter" idx="25" hasCustomPrompt="1"/>
          </p:nvPr>
        </p:nvSpPr>
        <p:spPr>
          <a:xfrm>
            <a:off x="2723566" y="3313858"/>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4" name="Plassholder for tekst 11">
            <a:extLst>
              <a:ext uri="{FF2B5EF4-FFF2-40B4-BE49-F238E27FC236}">
                <a16:creationId xmlns:a16="http://schemas.microsoft.com/office/drawing/2014/main" id="{53BBB4EE-207B-49F4-9256-418DA95989EC}"/>
              </a:ext>
            </a:extLst>
          </p:cNvPr>
          <p:cNvSpPr>
            <a:spLocks noGrp="1"/>
          </p:cNvSpPr>
          <p:nvPr>
            <p:ph type="body" sz="quarter" idx="26" hasCustomPrompt="1"/>
          </p:nvPr>
        </p:nvSpPr>
        <p:spPr>
          <a:xfrm>
            <a:off x="3544163" y="3313858"/>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5" name="Plassholder for tekst 2">
            <a:extLst>
              <a:ext uri="{FF2B5EF4-FFF2-40B4-BE49-F238E27FC236}">
                <a16:creationId xmlns:a16="http://schemas.microsoft.com/office/drawing/2014/main" id="{CBF2D7C5-BF81-4B6D-A0F0-5CE470B4E459}"/>
              </a:ext>
            </a:extLst>
          </p:cNvPr>
          <p:cNvSpPr>
            <a:spLocks noGrp="1"/>
          </p:cNvSpPr>
          <p:nvPr>
            <p:ph type="body" sz="quarter" idx="27" hasCustomPrompt="1"/>
          </p:nvPr>
        </p:nvSpPr>
        <p:spPr>
          <a:xfrm>
            <a:off x="2723566" y="3655221"/>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6" name="Plassholder for tekst 11">
            <a:extLst>
              <a:ext uri="{FF2B5EF4-FFF2-40B4-BE49-F238E27FC236}">
                <a16:creationId xmlns:a16="http://schemas.microsoft.com/office/drawing/2014/main" id="{F6C53841-CC3B-4FE2-9C94-7CBEB9AB4310}"/>
              </a:ext>
            </a:extLst>
          </p:cNvPr>
          <p:cNvSpPr>
            <a:spLocks noGrp="1"/>
          </p:cNvSpPr>
          <p:nvPr>
            <p:ph type="body" sz="quarter" idx="28" hasCustomPrompt="1"/>
          </p:nvPr>
        </p:nvSpPr>
        <p:spPr>
          <a:xfrm>
            <a:off x="3544163" y="3655221"/>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47" name="Plassholder for tekst 2">
            <a:extLst>
              <a:ext uri="{FF2B5EF4-FFF2-40B4-BE49-F238E27FC236}">
                <a16:creationId xmlns:a16="http://schemas.microsoft.com/office/drawing/2014/main" id="{8D19F4BA-69AD-46A8-BE08-A8A2093B9C77}"/>
              </a:ext>
            </a:extLst>
          </p:cNvPr>
          <p:cNvSpPr>
            <a:spLocks noGrp="1"/>
          </p:cNvSpPr>
          <p:nvPr>
            <p:ph type="body" sz="quarter" idx="29" hasCustomPrompt="1"/>
          </p:nvPr>
        </p:nvSpPr>
        <p:spPr>
          <a:xfrm>
            <a:off x="2723566" y="3996582"/>
            <a:ext cx="669758" cy="328269"/>
          </a:xfrm>
        </p:spPr>
        <p:txBody>
          <a:bodyPr>
            <a:noAutofit/>
          </a:bodyPr>
          <a:lstStyle>
            <a:lvl1pPr marL="0" indent="0" algn="r">
              <a:buNone/>
              <a:defRPr sz="1600" b="1">
                <a:solidFill>
                  <a:schemeClr val="accent5"/>
                </a:solidFill>
              </a:defRPr>
            </a:lvl1pPr>
          </a:lstStyle>
          <a:p>
            <a:pPr lvl="0"/>
            <a:r>
              <a:rPr lang="nb-NO" dirty="0"/>
              <a:t>##</a:t>
            </a:r>
            <a:endParaRPr lang="en-GB" dirty="0"/>
          </a:p>
        </p:txBody>
      </p:sp>
      <p:sp>
        <p:nvSpPr>
          <p:cNvPr id="48" name="Plassholder for tekst 11">
            <a:extLst>
              <a:ext uri="{FF2B5EF4-FFF2-40B4-BE49-F238E27FC236}">
                <a16:creationId xmlns:a16="http://schemas.microsoft.com/office/drawing/2014/main" id="{260EE36E-CB71-434C-B6F6-FCB4115293B9}"/>
              </a:ext>
            </a:extLst>
          </p:cNvPr>
          <p:cNvSpPr>
            <a:spLocks noGrp="1"/>
          </p:cNvSpPr>
          <p:nvPr>
            <p:ph type="body" sz="quarter" idx="30" hasCustomPrompt="1"/>
          </p:nvPr>
        </p:nvSpPr>
        <p:spPr>
          <a:xfrm>
            <a:off x="3544163" y="3996582"/>
            <a:ext cx="5091708" cy="328269"/>
          </a:xfrm>
        </p:spPr>
        <p:txBody>
          <a:bodyPr>
            <a:normAutofit/>
          </a:bodyPr>
          <a:lstStyle>
            <a:lvl1pPr marL="0" indent="0">
              <a:buFont typeface="Arial" charset="0"/>
              <a:buNone/>
              <a:defRPr sz="16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Agendapunkt</a:t>
            </a:r>
            <a:endParaRPr lang="en-GB" dirty="0"/>
          </a:p>
        </p:txBody>
      </p:sp>
      <p:sp>
        <p:nvSpPr>
          <p:cNvPr id="26" name="Plassholder for bunntekst 4">
            <a:extLst>
              <a:ext uri="{FF2B5EF4-FFF2-40B4-BE49-F238E27FC236}">
                <a16:creationId xmlns:a16="http://schemas.microsoft.com/office/drawing/2014/main" id="{B4F1BD67-7347-441C-806B-24D92EDD6403}"/>
              </a:ext>
            </a:extLst>
          </p:cNvPr>
          <p:cNvSpPr>
            <a:spLocks noGrp="1"/>
          </p:cNvSpPr>
          <p:nvPr>
            <p:ph type="ftr" sz="quarter" idx="3"/>
          </p:nvPr>
        </p:nvSpPr>
        <p:spPr>
          <a:xfrm>
            <a:off x="540014" y="4877809"/>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7" name="Plassholder for lysbildenummer 5">
            <a:extLst>
              <a:ext uri="{FF2B5EF4-FFF2-40B4-BE49-F238E27FC236}">
                <a16:creationId xmlns:a16="http://schemas.microsoft.com/office/drawing/2014/main" id="{8D45B882-9436-47CE-9FF7-4029966981E4}"/>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30" name="Plassholder for dato 3">
            <a:extLst>
              <a:ext uri="{FF2B5EF4-FFF2-40B4-BE49-F238E27FC236}">
                <a16:creationId xmlns:a16="http://schemas.microsoft.com/office/drawing/2014/main" id="{9261F49C-0CFD-4753-BCB5-40B5D807DE6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ark tem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32" t="-2"/>
          <a:stretch/>
        </p:blipFill>
        <p:spPr>
          <a:xfrm>
            <a:off x="0" y="842963"/>
            <a:ext cx="9144000" cy="3889375"/>
          </a:xfrm>
          <a:prstGeom prst="rect">
            <a:avLst/>
          </a:prstGeom>
        </p:spPr>
      </p:pic>
      <p:sp>
        <p:nvSpPr>
          <p:cNvPr id="18" name="Plassholder for tekst 2"/>
          <p:cNvSpPr>
            <a:spLocks noGrp="1"/>
          </p:cNvSpPr>
          <p:nvPr>
            <p:ph type="body" sz="quarter" idx="13" hasCustomPrompt="1"/>
          </p:nvPr>
        </p:nvSpPr>
        <p:spPr>
          <a:xfrm>
            <a:off x="539750" y="1419225"/>
            <a:ext cx="1292672" cy="958476"/>
          </a:xfrm>
        </p:spPr>
        <p:txBody>
          <a:bodyPr>
            <a:noAutofit/>
          </a:bodyPr>
          <a:lstStyle>
            <a:lvl1pPr marL="0" indent="0" algn="r">
              <a:buNone/>
              <a:defRPr sz="4600" b="1"/>
            </a:lvl1pPr>
          </a:lstStyle>
          <a:p>
            <a:pPr lvl="0"/>
            <a:r>
              <a:rPr lang="nb-NO" dirty="0"/>
              <a:t>##</a:t>
            </a:r>
            <a:endParaRPr lang="en-GB" dirty="0"/>
          </a:p>
        </p:txBody>
      </p:sp>
      <p:sp>
        <p:nvSpPr>
          <p:cNvPr id="19" name="Plassholder for tekst 11"/>
          <p:cNvSpPr>
            <a:spLocks noGrp="1"/>
          </p:cNvSpPr>
          <p:nvPr>
            <p:ph type="body" sz="quarter" idx="14" hasCustomPrompt="1"/>
          </p:nvPr>
        </p:nvSpPr>
        <p:spPr>
          <a:xfrm>
            <a:off x="2832263" y="1747284"/>
            <a:ext cx="5771987" cy="2280131"/>
          </a:xfrm>
        </p:spPr>
        <p:txBody>
          <a:bodyPr>
            <a:normAutofit/>
          </a:bodyPr>
          <a:lstStyle>
            <a:lvl1pPr marL="0" indent="0">
              <a:buFont typeface="Arial" charset="0"/>
              <a:buNone/>
              <a:defRPr sz="2000" b="0">
                <a:solidFill>
                  <a:schemeClr val="bg1"/>
                </a:solidFill>
              </a:defRPr>
            </a:lvl1pPr>
            <a:lvl2pPr marL="144000" indent="0">
              <a:buNone/>
              <a:defRPr>
                <a:solidFill>
                  <a:schemeClr val="bg1"/>
                </a:solidFill>
              </a:defRPr>
            </a:lvl2pPr>
            <a:lvl3pPr marL="288000" indent="0">
              <a:buNone/>
              <a:defRPr>
                <a:solidFill>
                  <a:schemeClr val="bg1"/>
                </a:solidFill>
              </a:defRPr>
            </a:lvl3pPr>
            <a:lvl4pPr marL="432000" indent="0">
              <a:buNone/>
              <a:defRPr>
                <a:solidFill>
                  <a:schemeClr val="bg1"/>
                </a:solidFill>
              </a:defRPr>
            </a:lvl4pPr>
            <a:lvl5pPr marL="504000" indent="0">
              <a:buNone/>
              <a:defRPr>
                <a:solidFill>
                  <a:schemeClr val="bg1"/>
                </a:solidFill>
              </a:defRPr>
            </a:lvl5pPr>
          </a:lstStyle>
          <a:p>
            <a:pPr lvl="0"/>
            <a:r>
              <a:rPr lang="nb-NO" noProof="0" dirty="0"/>
              <a:t>Skilleark – rediger for å legge til tekst</a:t>
            </a:r>
            <a:endParaRPr lang="en-GB" dirty="0"/>
          </a:p>
        </p:txBody>
      </p:sp>
      <p:sp>
        <p:nvSpPr>
          <p:cNvPr id="9" name="Plassholder for bunntekst 4">
            <a:extLst>
              <a:ext uri="{FF2B5EF4-FFF2-40B4-BE49-F238E27FC236}">
                <a16:creationId xmlns:a16="http://schemas.microsoft.com/office/drawing/2014/main" id="{7DA3A926-1858-4C17-9421-A89F644E8A0B}"/>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AFFEB062-5CF6-4893-81AF-50D90313009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68C07AA5-9821-49B8-BBDF-0349A12CFE1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hvi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2000"/>
            </a:lvl1pPr>
          </a:lstStyle>
          <a:p>
            <a:r>
              <a:rPr lang="nb-NO"/>
              <a:t>Klikk for å redigere tittelstil</a:t>
            </a:r>
            <a:endParaRPr lang="en-GB" dirty="0"/>
          </a:p>
        </p:txBody>
      </p:sp>
      <p:sp>
        <p:nvSpPr>
          <p:cNvPr id="3" name="Plassholder for innhold 2"/>
          <p:cNvSpPr>
            <a:spLocks noGrp="1"/>
          </p:cNvSpPr>
          <p:nvPr>
            <p:ph idx="1" hasCustomPrompt="1"/>
          </p:nvPr>
        </p:nvSpPr>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7" name="Plassholder for bunntekst 4">
            <a:extLst>
              <a:ext uri="{FF2B5EF4-FFF2-40B4-BE49-F238E27FC236}">
                <a16:creationId xmlns:a16="http://schemas.microsoft.com/office/drawing/2014/main" id="{9C1B81C0-98B5-48B7-973D-C1D513F21F5D}"/>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8" name="Plassholder for lysbildenummer 5">
            <a:extLst>
              <a:ext uri="{FF2B5EF4-FFF2-40B4-BE49-F238E27FC236}">
                <a16:creationId xmlns:a16="http://schemas.microsoft.com/office/drawing/2014/main" id="{67341BB9-DDCE-4A58-A817-2399063DC8B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9" name="Plassholder for dato 3">
            <a:extLst>
              <a:ext uri="{FF2B5EF4-FFF2-40B4-BE49-F238E27FC236}">
                <a16:creationId xmlns:a16="http://schemas.microsoft.com/office/drawing/2014/main" id="{28F03B5C-FC7A-4846-86FD-418F40C41590}"/>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extLst>
      <p:ext uri="{BB962C8B-B14F-4D97-AF65-F5344CB8AC3E}">
        <p14:creationId xmlns:p14="http://schemas.microsoft.com/office/powerpoint/2010/main" val="593413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Standard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3624"/>
            <a:ext cx="8064500" cy="576262"/>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8064236" cy="316865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9" name="Bilde 8" descr="Logo">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1_Standard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3624"/>
            <a:ext cx="8064500" cy="576262"/>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8064236" cy="3168650"/>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9" name="Bilde 8" descr="Logo">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extLst>
      <p:ext uri="{BB962C8B-B14F-4D97-AF65-F5344CB8AC3E}">
        <p14:creationId xmlns:p14="http://schemas.microsoft.com/office/powerpoint/2010/main" val="4031980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to-spalter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49221"/>
            <a:ext cx="8064500" cy="570533"/>
          </a:xfrm>
        </p:spPr>
        <p:txBody>
          <a:bodyPr>
            <a:normAutofit/>
          </a:bodyPr>
          <a:lstStyle>
            <a:lvl1pPr>
              <a:defRPr sz="2000"/>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3887788" cy="3168650"/>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24040" y="1563687"/>
            <a:ext cx="3887788" cy="3168651"/>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10" name="Plassholder for bunntekst 4">
            <a:extLst>
              <a:ext uri="{FF2B5EF4-FFF2-40B4-BE49-F238E27FC236}">
                <a16:creationId xmlns:a16="http://schemas.microsoft.com/office/drawing/2014/main" id="{35721DF1-7A8B-478E-A6C9-03A5422F027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88A508FC-05D2-4D67-80E3-3B4BBA89567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889AF121-C760-4D26-9E4A-00588836597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andard to-spalter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4917"/>
            <a:ext cx="8064500" cy="578618"/>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6966" y="1569002"/>
            <a:ext cx="3890572"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16463" y="1569002"/>
            <a:ext cx="3887787"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9B14855E-C050-4A5C-B6B2-0758E75647D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rside – sjek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6B18EBB-386A-42B3-AC2B-B74A38A616D0}"/>
              </a:ext>
            </a:extLst>
          </p:cNvPr>
          <p:cNvSpPr/>
          <p:nvPr userDrawn="1"/>
        </p:nvSpPr>
        <p:spPr>
          <a:xfrm>
            <a:off x="7488437" y="900054"/>
            <a:ext cx="1655563" cy="38322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p:cNvPicPr>
            <a:picLocks noChangeAspect="1"/>
          </p:cNvPicPr>
          <p:nvPr userDrawn="1"/>
        </p:nvPicPr>
        <p:blipFill rotWithShape="1">
          <a:blip r:embed="rId2"/>
          <a:srcRect t="22108"/>
          <a:stretch/>
        </p:blipFill>
        <p:spPr>
          <a:xfrm>
            <a:off x="1" y="843756"/>
            <a:ext cx="7488436" cy="3888582"/>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3" y="843756"/>
            <a:ext cx="9144001" cy="3888581"/>
          </a:xfrm>
          <a:prstGeom prst="rect">
            <a:avLst/>
          </a:prstGeom>
          <a:gradFill flip="none" rotWithShape="1">
            <a:gsLst>
              <a:gs pos="0">
                <a:schemeClr val="tx1">
                  <a:alpha val="7000"/>
                  <a:lumMod val="0"/>
                </a:schemeClr>
              </a:gs>
              <a:gs pos="35000">
                <a:schemeClr val="tx1">
                  <a:lumMod val="0"/>
                  <a:alpha val="0"/>
                </a:schemeClr>
              </a:gs>
              <a:gs pos="56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Rektangel 12">
            <a:extLst>
              <a:ext uri="{FF2B5EF4-FFF2-40B4-BE49-F238E27FC236}">
                <a16:creationId xmlns:a16="http://schemas.microsoft.com/office/drawing/2014/main" id="{BC7121A9-E84A-4726-A02D-C87FD60E1A3B}"/>
              </a:ext>
            </a:extLst>
          </p:cNvPr>
          <p:cNvSpPr/>
          <p:nvPr userDrawn="1"/>
        </p:nvSpPr>
        <p:spPr>
          <a:xfrm rot="10800000">
            <a:off x="-4" y="843756"/>
            <a:ext cx="9144001" cy="3888582"/>
          </a:xfrm>
          <a:prstGeom prst="rect">
            <a:avLst/>
          </a:prstGeom>
          <a:gradFill flip="none" rotWithShape="1">
            <a:gsLst>
              <a:gs pos="0">
                <a:schemeClr val="tx1">
                  <a:alpha val="7000"/>
                  <a:lumMod val="0"/>
                </a:schemeClr>
              </a:gs>
              <a:gs pos="35000">
                <a:schemeClr val="tx1">
                  <a:lumMod val="0"/>
                  <a:alpha val="0"/>
                </a:schemeClr>
              </a:gs>
              <a:gs pos="4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wrap="square">
            <a:normAutofit/>
          </a:bodyPr>
          <a:lstStyle>
            <a:lvl1pPr marL="0" indent="0" algn="r">
              <a:buNone/>
              <a:defRPr sz="1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2" name="Text Box 9">
            <a:extLst>
              <a:ext uri="{FF2B5EF4-FFF2-40B4-BE49-F238E27FC236}">
                <a16:creationId xmlns:a16="http://schemas.microsoft.com/office/drawing/2014/main" id="{AC80BDF2-EFDD-477E-8E6D-732036B40807}"/>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341869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tandard to-spalter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4917"/>
            <a:ext cx="8064500" cy="578618"/>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6966" y="1569002"/>
            <a:ext cx="3890572"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4716463" y="1569002"/>
            <a:ext cx="3887787" cy="3163337"/>
          </a:xfr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9B14855E-C050-4A5C-B6B2-0758E75647D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extLst>
      <p:ext uri="{BB962C8B-B14F-4D97-AF65-F5344CB8AC3E}">
        <p14:creationId xmlns:p14="http://schemas.microsoft.com/office/powerpoint/2010/main" val="1572640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8064500" cy="579600"/>
          </a:xfrm>
        </p:spPr>
        <p:txBody>
          <a:bodyPr/>
          <a:lstStyle/>
          <a:p>
            <a:r>
              <a:rPr lang="nb-NO"/>
              <a:t>Klikk for å redigere tittelstil</a:t>
            </a:r>
            <a:endParaRPr lang="en-GB" dirty="0"/>
          </a:p>
        </p:txBody>
      </p:sp>
      <p:sp>
        <p:nvSpPr>
          <p:cNvPr id="13" name="Plassholder for bunntekst 4">
            <a:extLst>
              <a:ext uri="{FF2B5EF4-FFF2-40B4-BE49-F238E27FC236}">
                <a16:creationId xmlns:a16="http://schemas.microsoft.com/office/drawing/2014/main" id="{69EDFFDD-D0ED-47EB-999B-BBA6D6F6565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E78C325C-A7D5-486F-86DF-4184D5FF463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DAB769AD-7851-4B26-B3B3-6AE6BCB3E51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57561"/>
            <a:ext cx="8064500" cy="562193"/>
          </a:xfrm>
        </p:spPr>
        <p:txBody>
          <a:bodyPr>
            <a:normAutofit/>
          </a:bodyPr>
          <a:lstStyle>
            <a:lvl1pPr>
              <a:defRPr sz="2000">
                <a:solidFill>
                  <a:schemeClr val="bg1"/>
                </a:solidFill>
              </a:defRPr>
            </a:lvl1pPr>
          </a:lstStyle>
          <a:p>
            <a:r>
              <a:rPr lang="nb-NO"/>
              <a:t>Klikk for å redigere tittelstil</a:t>
            </a:r>
            <a:endParaRPr lang="en-GB" dirty="0"/>
          </a:p>
        </p:txBody>
      </p:sp>
      <p:pic>
        <p:nvPicPr>
          <p:cNvPr id="9" name="Bilde 8" descr="Logo">
            <a:extLst>
              <a:ext uri="{FF2B5EF4-FFF2-40B4-BE49-F238E27FC236}">
                <a16:creationId xmlns:a16="http://schemas.microsoft.com/office/drawing/2014/main" id="{F56DEC93-A373-41EF-92D7-F42D98465E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tel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57561"/>
            <a:ext cx="8064500" cy="562193"/>
          </a:xfrm>
        </p:spPr>
        <p:txBody>
          <a:bodyPr>
            <a:normAutofit/>
          </a:bodyPr>
          <a:lstStyle>
            <a:lvl1pPr>
              <a:defRPr sz="2000">
                <a:solidFill>
                  <a:schemeClr val="bg1"/>
                </a:solidFill>
              </a:defRPr>
            </a:lvl1pPr>
          </a:lstStyle>
          <a:p>
            <a:r>
              <a:rPr lang="nb-NO"/>
              <a:t>Klikk for å redigere tittelstil</a:t>
            </a:r>
            <a:endParaRPr lang="en-GB" dirty="0"/>
          </a:p>
        </p:txBody>
      </p:sp>
      <p:pic>
        <p:nvPicPr>
          <p:cNvPr id="9" name="Bilde 8" descr="Logo">
            <a:extLst>
              <a:ext uri="{FF2B5EF4-FFF2-40B4-BE49-F238E27FC236}">
                <a16:creationId xmlns:a16="http://schemas.microsoft.com/office/drawing/2014/main" id="{F56DEC93-A373-41EF-92D7-F42D98465E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extLst>
      <p:ext uri="{BB962C8B-B14F-4D97-AF65-F5344CB8AC3E}">
        <p14:creationId xmlns:p14="http://schemas.microsoft.com/office/powerpoint/2010/main" val="3729583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hvit)">
    <p:spTree>
      <p:nvGrpSpPr>
        <p:cNvPr id="1" name=""/>
        <p:cNvGrpSpPr/>
        <p:nvPr/>
      </p:nvGrpSpPr>
      <p:grpSpPr>
        <a:xfrm>
          <a:off x="0" y="0"/>
          <a:ext cx="0" cy="0"/>
          <a:chOff x="0" y="0"/>
          <a:chExt cx="0" cy="0"/>
        </a:xfrm>
      </p:grpSpPr>
      <p:sp>
        <p:nvSpPr>
          <p:cNvPr id="7" name="Plassholder for bunntekst 4">
            <a:extLst>
              <a:ext uri="{FF2B5EF4-FFF2-40B4-BE49-F238E27FC236}">
                <a16:creationId xmlns:a16="http://schemas.microsoft.com/office/drawing/2014/main" id="{F473EDF2-4BF9-4CD1-A6FD-2936C2626AB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8" name="Plassholder for lysbildenummer 5">
            <a:extLst>
              <a:ext uri="{FF2B5EF4-FFF2-40B4-BE49-F238E27FC236}">
                <a16:creationId xmlns:a16="http://schemas.microsoft.com/office/drawing/2014/main" id="{3FB8C90B-5C36-46B6-9FB6-3B5F161FF71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9" name="Plassholder for dato 3">
            <a:extLst>
              <a:ext uri="{FF2B5EF4-FFF2-40B4-BE49-F238E27FC236}">
                <a16:creationId xmlns:a16="http://schemas.microsoft.com/office/drawing/2014/main" id="{993C6054-B029-4798-9DD3-2A6E990AFCA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om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9" name="Bilde 8" descr="Logo">
            <a:extLst>
              <a:ext uri="{FF2B5EF4-FFF2-40B4-BE49-F238E27FC236}">
                <a16:creationId xmlns:a16="http://schemas.microsoft.com/office/drawing/2014/main" id="{0BFBE638-C843-4CFC-AA94-7FCDADBEA7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om (mørk)">
    <p:bg>
      <p:bgPr>
        <a:solidFill>
          <a:schemeClr val="tx1"/>
        </a:solidFill>
        <a:effectLst/>
      </p:bgPr>
    </p:bg>
    <p:spTree>
      <p:nvGrpSpPr>
        <p:cNvPr id="1" name=""/>
        <p:cNvGrpSpPr/>
        <p:nvPr/>
      </p:nvGrpSpPr>
      <p:grpSpPr>
        <a:xfrm>
          <a:off x="0" y="0"/>
          <a:ext cx="0" cy="0"/>
          <a:chOff x="0" y="0"/>
          <a:chExt cx="0" cy="0"/>
        </a:xfrm>
      </p:grpSpPr>
      <p:pic>
        <p:nvPicPr>
          <p:cNvPr id="9" name="Bilde 8" descr="Logo">
            <a:extLst>
              <a:ext uri="{FF2B5EF4-FFF2-40B4-BE49-F238E27FC236}">
                <a16:creationId xmlns:a16="http://schemas.microsoft.com/office/drawing/2014/main" id="{0BFBE638-C843-4CFC-AA94-7FCDADBEA7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extLst>
      <p:ext uri="{BB962C8B-B14F-4D97-AF65-F5344CB8AC3E}">
        <p14:creationId xmlns:p14="http://schemas.microsoft.com/office/powerpoint/2010/main" val="2728782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1" y="842963"/>
            <a:ext cx="9143999" cy="3889376"/>
          </a:xfrm>
          <a:prstGeom prst="rect">
            <a:avLst/>
          </a:prstGeom>
          <a:solidFill>
            <a:schemeClr val="bg2"/>
          </a:solidFill>
        </p:spPr>
        <p:txBody>
          <a:bodyPr/>
          <a:lstStyle>
            <a:lvl1pPr marL="0" indent="0" algn="ctr">
              <a:buNone/>
              <a:defRPr>
                <a:solidFill>
                  <a:schemeClr val="tx1"/>
                </a:solidFill>
              </a:defRPr>
            </a:lvl1pPr>
          </a:lstStyle>
          <a:p>
            <a:r>
              <a:rPr lang="nb-NO" noProof="0"/>
              <a:t>Klikk på ikonet for å legge til et bilde</a:t>
            </a:r>
            <a:endParaRPr lang="nb-NO" noProof="0" dirty="0"/>
          </a:p>
        </p:txBody>
      </p:sp>
      <p:sp>
        <p:nvSpPr>
          <p:cNvPr id="8" name="Title 1"/>
          <p:cNvSpPr>
            <a:spLocks noGrp="1"/>
          </p:cNvSpPr>
          <p:nvPr>
            <p:ph type="title" hasCustomPrompt="1"/>
          </p:nvPr>
        </p:nvSpPr>
        <p:spPr>
          <a:xfrm>
            <a:off x="-1" y="1419225"/>
            <a:ext cx="9144001" cy="864526"/>
          </a:xfrm>
          <a:prstGeom prst="rect">
            <a:avLst/>
          </a:prstGeom>
          <a:noFill/>
        </p:spPr>
        <p:txBody>
          <a:bodyPr wrap="square" tIns="360000" bIns="360000" anchor="ctr">
            <a:noAutofit/>
          </a:bodyPr>
          <a:lstStyle>
            <a:lvl1pPr algn="ctr">
              <a:defRPr sz="2000" b="1" baseline="0">
                <a:solidFill>
                  <a:schemeClr val="tx1"/>
                </a:solidFill>
              </a:defRPr>
            </a:lvl1pPr>
          </a:lstStyle>
          <a:p>
            <a:r>
              <a:rPr lang="nb-NO" noProof="0" dirty="0"/>
              <a:t>Rediger for å legge til tekst</a:t>
            </a:r>
          </a:p>
        </p:txBody>
      </p:sp>
      <p:sp>
        <p:nvSpPr>
          <p:cNvPr id="12" name="Plassholder for bunntekst 4">
            <a:extLst>
              <a:ext uri="{FF2B5EF4-FFF2-40B4-BE49-F238E27FC236}">
                <a16:creationId xmlns:a16="http://schemas.microsoft.com/office/drawing/2014/main" id="{ABF2C42B-D4FB-4975-8F0D-BFC309176E4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96095BD4-5691-4E16-A5E0-1560CCD4983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F606A52-D097-40B7-A6B0-B247912908E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116011" y="1419225"/>
            <a:ext cx="6907755" cy="1728523"/>
          </a:xfrm>
        </p:spPr>
        <p:txBody>
          <a:bodyPr anchor="b" anchorCtr="0">
            <a:normAutofit/>
          </a:bodyPr>
          <a:lstStyle>
            <a:lvl1pPr marL="0" indent="0" algn="ctr">
              <a:lnSpc>
                <a:spcPct val="100000"/>
              </a:lnSpc>
              <a:buNone/>
              <a:defRPr sz="2000" b="1"/>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116011" y="3435747"/>
            <a:ext cx="6911977" cy="864790"/>
          </a:xfrm>
        </p:spPr>
        <p:txBody>
          <a:bodyPr>
            <a:normAutofit/>
          </a:bodyPr>
          <a:lstStyle>
            <a:lvl1pPr marL="0" indent="0" algn="ctr">
              <a:buNone/>
              <a:defRPr sz="1100"/>
            </a:lvl1pPr>
          </a:lstStyle>
          <a:p>
            <a:pPr lvl="0"/>
            <a:r>
              <a:rPr lang="nb-NO" dirty="0"/>
              <a:t>Rediger for å legge kilde</a:t>
            </a:r>
            <a:endParaRPr lang="en-GB" dirty="0"/>
          </a:p>
        </p:txBody>
      </p:sp>
      <p:sp>
        <p:nvSpPr>
          <p:cNvPr id="13" name="Plassholder for bunntekst 4">
            <a:extLst>
              <a:ext uri="{FF2B5EF4-FFF2-40B4-BE49-F238E27FC236}">
                <a16:creationId xmlns:a16="http://schemas.microsoft.com/office/drawing/2014/main" id="{B6F6A0A0-65AB-42AE-84E7-C90B128E820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F417AF7F-8319-4BA6-92F1-109CDAC2B995}"/>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6CF08D2B-9038-4DB2-86B1-659E76809AB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tat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3" name="Bilde 12" descr="Logo">
            <a:extLst>
              <a:ext uri="{FF2B5EF4-FFF2-40B4-BE49-F238E27FC236}">
                <a16:creationId xmlns:a16="http://schemas.microsoft.com/office/drawing/2014/main" id="{5B9414BE-B66A-4AAC-88A6-D8675B14EF6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1419225"/>
            <a:ext cx="6907755" cy="1751013"/>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sitat»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3387952"/>
            <a:ext cx="6911977" cy="912585"/>
          </a:xfrm>
        </p:spPr>
        <p:txBody>
          <a:bodyPr>
            <a:normAutofit/>
          </a:bodyPr>
          <a:lstStyle>
            <a:lvl1pPr marL="0" indent="0" algn="ctr">
              <a:buNone/>
              <a:defRPr sz="1100">
                <a:solidFill>
                  <a:schemeClr val="bg1"/>
                </a:solidFill>
              </a:defRPr>
            </a:lvl1pPr>
          </a:lstStyle>
          <a:p>
            <a:pPr lvl="0"/>
            <a:r>
              <a:rPr lang="nb-NO" dirty="0"/>
              <a:t>Rediger for å legge kilde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orside – kommunikasjo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6011995" y="896445"/>
            <a:ext cx="3132004" cy="3828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51982"/>
          <a:stretch/>
        </p:blipFill>
        <p:spPr>
          <a:xfrm>
            <a:off x="268" y="843756"/>
            <a:ext cx="9144000" cy="3888582"/>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268"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3" name="Text Box 9">
            <a:extLst>
              <a:ext uri="{FF2B5EF4-FFF2-40B4-BE49-F238E27FC236}">
                <a16:creationId xmlns:a16="http://schemas.microsoft.com/office/drawing/2014/main" id="{BF965F58-FC59-4F68-AA80-292CD955CA9A}"/>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762158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itat (mørk)">
    <p:bg>
      <p:bgPr>
        <a:solidFill>
          <a:schemeClr val="tx1"/>
        </a:solidFill>
        <a:effectLst/>
      </p:bgPr>
    </p:bg>
    <p:spTree>
      <p:nvGrpSpPr>
        <p:cNvPr id="1" name=""/>
        <p:cNvGrpSpPr/>
        <p:nvPr/>
      </p:nvGrpSpPr>
      <p:grpSpPr>
        <a:xfrm>
          <a:off x="0" y="0"/>
          <a:ext cx="0" cy="0"/>
          <a:chOff x="0" y="0"/>
          <a:chExt cx="0" cy="0"/>
        </a:xfrm>
      </p:grpSpPr>
      <p:pic>
        <p:nvPicPr>
          <p:cNvPr id="13" name="Bilde 12" descr="Logo">
            <a:extLst>
              <a:ext uri="{FF2B5EF4-FFF2-40B4-BE49-F238E27FC236}">
                <a16:creationId xmlns:a16="http://schemas.microsoft.com/office/drawing/2014/main" id="{5B9414BE-B66A-4AAC-88A6-D8675B14EF6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1419225"/>
            <a:ext cx="6907755" cy="1751013"/>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sitat»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3387952"/>
            <a:ext cx="6911977" cy="912585"/>
          </a:xfrm>
        </p:spPr>
        <p:txBody>
          <a:bodyPr>
            <a:normAutofit/>
          </a:bodyPr>
          <a:lstStyle>
            <a:lvl1pPr marL="0" indent="0" algn="ctr">
              <a:buNone/>
              <a:defRPr sz="1100">
                <a:solidFill>
                  <a:schemeClr val="bg1"/>
                </a:solidFill>
              </a:defRPr>
            </a:lvl1pPr>
          </a:lstStyle>
          <a:p>
            <a:pPr lvl="0"/>
            <a:r>
              <a:rPr lang="nb-NO" dirty="0"/>
              <a:t>Rediger for å legge kilde</a:t>
            </a:r>
            <a:endParaRPr lang="en-GB" dirty="0"/>
          </a:p>
        </p:txBody>
      </p:sp>
    </p:spTree>
    <p:extLst>
      <p:ext uri="{BB962C8B-B14F-4D97-AF65-F5344CB8AC3E}">
        <p14:creationId xmlns:p14="http://schemas.microsoft.com/office/powerpoint/2010/main" val="3791251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 bilde A (hvit)">
    <p:spTree>
      <p:nvGrpSpPr>
        <p:cNvPr id="1" name=""/>
        <p:cNvGrpSpPr/>
        <p:nvPr/>
      </p:nvGrpSpPr>
      <p:grpSpPr>
        <a:xfrm>
          <a:off x="0" y="0"/>
          <a:ext cx="0" cy="0"/>
          <a:chOff x="0" y="0"/>
          <a:chExt cx="0" cy="0"/>
        </a:xfrm>
      </p:grpSpPr>
      <p:sp>
        <p:nvSpPr>
          <p:cNvPr id="2" name="Tittel 1"/>
          <p:cNvSpPr>
            <a:spLocks noGrp="1"/>
          </p:cNvSpPr>
          <p:nvPr>
            <p:ph type="title"/>
          </p:nvPr>
        </p:nvSpPr>
        <p:spPr>
          <a:xfrm>
            <a:off x="539750" y="839625"/>
            <a:ext cx="4032250" cy="579600"/>
          </a:xfrm>
        </p:spPr>
        <p:txBody>
          <a:body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0"/>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889375"/>
          </a:xfrm>
          <a:solidFill>
            <a:schemeClr val="bg2"/>
          </a:solidFill>
        </p:spPr>
        <p:txBody>
          <a:bodyPr/>
          <a:lstStyle>
            <a:lvl1pPr marL="0" indent="0" algn="ctr">
              <a:buNone/>
              <a:defRPr/>
            </a:lvl1pPr>
          </a:lstStyle>
          <a:p>
            <a:r>
              <a:rPr lang="nb-NO"/>
              <a:t>Klikk på ikonet for å legge til et bilde</a:t>
            </a:r>
            <a:endParaRPr lang="en-GB" dirty="0"/>
          </a:p>
        </p:txBody>
      </p:sp>
      <p:sp>
        <p:nvSpPr>
          <p:cNvPr id="12" name="Plassholder for bunntekst 4">
            <a:extLst>
              <a:ext uri="{FF2B5EF4-FFF2-40B4-BE49-F238E27FC236}">
                <a16:creationId xmlns:a16="http://schemas.microsoft.com/office/drawing/2014/main" id="{443BAC51-CF2C-4B04-8714-60D456195D4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F29601FA-15DB-4C06-BDB2-64B49EC0CD8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744C63A2-338A-49BD-B307-EA96B646DA86}"/>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ekst + bilde A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4032250" cy="576791"/>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11" name="Bilde 10" descr="Logo">
            <a:extLst>
              <a:ext uri="{FF2B5EF4-FFF2-40B4-BE49-F238E27FC236}">
                <a16:creationId xmlns:a16="http://schemas.microsoft.com/office/drawing/2014/main" id="{0E9F7893-00C9-44E2-A0EF-3E947CD5BB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ekst + bilde A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39750" y="842963"/>
            <a:ext cx="4032250" cy="576791"/>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539750" y="1563688"/>
            <a:ext cx="4032250" cy="31686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4716463" y="842963"/>
            <a:ext cx="4427537"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11" name="Bilde 10" descr="Logo">
            <a:extLst>
              <a:ext uri="{FF2B5EF4-FFF2-40B4-BE49-F238E27FC236}">
                <a16:creationId xmlns:a16="http://schemas.microsoft.com/office/drawing/2014/main" id="{0E9F7893-00C9-44E2-A0EF-3E947CD5BB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extLst>
      <p:ext uri="{BB962C8B-B14F-4D97-AF65-F5344CB8AC3E}">
        <p14:creationId xmlns:p14="http://schemas.microsoft.com/office/powerpoint/2010/main" val="1563448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 bilde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4572000" cy="3889375"/>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4" y="842964"/>
            <a:ext cx="3887786" cy="576262"/>
          </a:xfrm>
        </p:spPr>
        <p:txBody>
          <a:body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8"/>
            <a:ext cx="3887786" cy="3168651"/>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9" name="Plassholder for bunntekst 4">
            <a:extLst>
              <a:ext uri="{FF2B5EF4-FFF2-40B4-BE49-F238E27FC236}">
                <a16:creationId xmlns:a16="http://schemas.microsoft.com/office/drawing/2014/main" id="{D5D91E06-BA4E-4DD5-8AFE-E7A545481769}"/>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AC96C1E0-3252-4DE0-B0EF-BAF88CC8D67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A10DAD3B-83C7-44E8-9FCB-C60504B3D34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kst + bilde B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39625"/>
            <a:ext cx="4572000" cy="3927638"/>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3" y="839625"/>
            <a:ext cx="3887787" cy="579600"/>
          </a:xfrm>
        </p:spPr>
        <p:txBody>
          <a:bodyPr>
            <a:normAutofit/>
          </a:bodyPr>
          <a:lstStyle>
            <a:lvl1pPr>
              <a:defRPr sz="1800" b="1">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9"/>
            <a:ext cx="3887786" cy="3168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1720A19F-00CF-40E5-B17D-5C292FFE5B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ekst + bilde B (mørk)">
    <p:bg>
      <p:bgPr>
        <a:solidFill>
          <a:schemeClr val="tx1"/>
        </a:soli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39625"/>
            <a:ext cx="4572000" cy="3927638"/>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4716463" y="839625"/>
            <a:ext cx="3887787" cy="579600"/>
          </a:xfrm>
        </p:spPr>
        <p:txBody>
          <a:bodyPr>
            <a:normAutofit/>
          </a:bodyPr>
          <a:lstStyle>
            <a:lvl1pPr>
              <a:defRPr sz="1800" b="1">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4716464" y="1563689"/>
            <a:ext cx="3887786" cy="3168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1720A19F-00CF-40E5-B17D-5C292FFE5B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extLst>
      <p:ext uri="{BB962C8B-B14F-4D97-AF65-F5344CB8AC3E}">
        <p14:creationId xmlns:p14="http://schemas.microsoft.com/office/powerpoint/2010/main" val="1896730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gram + tekstboks lyseblå">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4716463" y="842963"/>
            <a:ext cx="4427537" cy="3475988"/>
          </a:xfrm>
          <a:solidFill>
            <a:schemeClr val="accent5"/>
          </a:solidFill>
        </p:spPr>
        <p:txBody>
          <a:bodyPr lIns="216000" tIns="180000" rIns="576000" bIns="144000"/>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1"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die + tekstboks gradering">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gradFill>
            <a:gsLst>
              <a:gs pos="0">
                <a:schemeClr val="tx1"/>
              </a:gs>
              <a:gs pos="100000">
                <a:srgbClr val="0D2D4C"/>
              </a:gs>
            </a:gsLst>
            <a:lin ang="0" scaled="0"/>
          </a:gradFill>
        </p:spPr>
        <p:txBody>
          <a:bodyPr vert="horz" lIns="216000" tIns="216000" rIns="576000" bIns="144000" rtlCol="0">
            <a:normAutofit fontScale="25000" lnSpcReduction="20000"/>
          </a:bodyPr>
          <a:lstStyle/>
          <a:p>
            <a:pPr marL="144000" lvl="0" indent="-144000" defTabSz="914400" eaLnBrk="1" latinLnBrk="0" hangingPunct="1">
              <a:lnSpc>
                <a:spcPct val="100000"/>
              </a:lnSpc>
              <a:spcBef>
                <a:spcPts val="1000"/>
              </a:spcBef>
              <a:buFont typeface="Arial"/>
              <a:buChar char="•"/>
            </a:pPr>
            <a:endParaRPr lang="en-GB" sz="1700">
              <a:solidFill>
                <a:schemeClr val="bg1"/>
              </a:solidFill>
              <a:latin typeface="Verdana" charset="0"/>
              <a:ea typeface="Verdana" charset="0"/>
            </a:endParaRPr>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4716463" y="842963"/>
            <a:ext cx="4427537" cy="3475988"/>
          </a:xfrm>
          <a:gradFill>
            <a:gsLst>
              <a:gs pos="0">
                <a:schemeClr val="tx1"/>
              </a:gs>
              <a:gs pos="100000">
                <a:srgbClr val="0D2D4C"/>
              </a:gs>
            </a:gsLst>
            <a:lin ang="0" scaled="0"/>
          </a:gra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3"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2687912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die + tekstboks sort">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4716462" y="4318954"/>
            <a:ext cx="4427537" cy="412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4716462" y="4461673"/>
            <a:ext cx="4427537" cy="127197"/>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842963"/>
            <a:ext cx="4716462" cy="3888624"/>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
        <p:nvSpPr>
          <p:cNvPr id="9" name="Plassholder for innhold 2">
            <a:extLst>
              <a:ext uri="{FF2B5EF4-FFF2-40B4-BE49-F238E27FC236}">
                <a16:creationId xmlns:a16="http://schemas.microsoft.com/office/drawing/2014/main" id="{ACF2B6F9-2416-46EF-B973-5F7B5B2CFD54}"/>
              </a:ext>
            </a:extLst>
          </p:cNvPr>
          <p:cNvSpPr>
            <a:spLocks noGrp="1"/>
          </p:cNvSpPr>
          <p:nvPr>
            <p:ph idx="1" hasCustomPrompt="1"/>
          </p:nvPr>
        </p:nvSpPr>
        <p:spPr>
          <a:xfrm>
            <a:off x="4716463" y="842963"/>
            <a:ext cx="4427537" cy="3475988"/>
          </a:xfrm>
          <a:solidFill>
            <a:schemeClr val="tx1"/>
          </a:soli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17339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Forside – peng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6011995" y="896445"/>
            <a:ext cx="3132004" cy="3828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7639"/>
          <a:stretch/>
        </p:blipFill>
        <p:spPr>
          <a:xfrm>
            <a:off x="0" y="843756"/>
            <a:ext cx="9143999" cy="3888582"/>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1" y="842955"/>
            <a:ext cx="9144000" cy="3889380"/>
          </a:xfrm>
          <a:prstGeom prst="rect">
            <a:avLst/>
          </a:prstGeom>
          <a:gradFill flip="none" rotWithShape="1">
            <a:gsLst>
              <a:gs pos="39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3" name="Text Box 9">
            <a:extLst>
              <a:ext uri="{FF2B5EF4-FFF2-40B4-BE49-F238E27FC236}">
                <a16:creationId xmlns:a16="http://schemas.microsoft.com/office/drawing/2014/main" id="{5DB8E981-608B-4F5A-A9B1-5115DEE6ED77}"/>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547841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vedpoeng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539750" y="4877806"/>
            <a:ext cx="6907755" cy="133715"/>
          </a:xfrm>
        </p:spPr>
        <p:txBody>
          <a:bodyPr/>
          <a:lstStyle/>
          <a:p>
            <a:endParaRPr lang="en-GB" dirty="0"/>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dirty="0"/>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03.11.2022</a:t>
            </a:fld>
            <a:endParaRPr lang="en-GB" dirty="0"/>
          </a:p>
        </p:txBody>
      </p:sp>
      <p:sp>
        <p:nvSpPr>
          <p:cNvPr id="24" name="Plassholder for tekst 26">
            <a:extLst>
              <a:ext uri="{FF2B5EF4-FFF2-40B4-BE49-F238E27FC236}">
                <a16:creationId xmlns:a16="http://schemas.microsoft.com/office/drawing/2014/main" id="{77A04AD1-0290-43A7-8525-94B36A3E9D0D}"/>
              </a:ext>
            </a:extLst>
          </p:cNvPr>
          <p:cNvSpPr>
            <a:spLocks noGrp="1"/>
          </p:cNvSpPr>
          <p:nvPr>
            <p:ph type="body" sz="quarter" idx="14" hasCustomPrompt="1"/>
          </p:nvPr>
        </p:nvSpPr>
        <p:spPr>
          <a:xfrm>
            <a:off x="859102" y="1903348"/>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25" name="Plassholder for tekst 7">
            <a:extLst>
              <a:ext uri="{FF2B5EF4-FFF2-40B4-BE49-F238E27FC236}">
                <a16:creationId xmlns:a16="http://schemas.microsoft.com/office/drawing/2014/main" id="{5B45E2F8-10BB-4CE2-BFCD-5E734C8C4B89}"/>
              </a:ext>
            </a:extLst>
          </p:cNvPr>
          <p:cNvSpPr>
            <a:spLocks noGrp="1"/>
          </p:cNvSpPr>
          <p:nvPr>
            <p:ph type="body" sz="quarter" idx="22" hasCustomPrompt="1"/>
          </p:nvPr>
        </p:nvSpPr>
        <p:spPr>
          <a:xfrm>
            <a:off x="1641636" y="1736806"/>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26" name="Plassholder for tekst 28">
            <a:extLst>
              <a:ext uri="{FF2B5EF4-FFF2-40B4-BE49-F238E27FC236}">
                <a16:creationId xmlns:a16="http://schemas.microsoft.com/office/drawing/2014/main" id="{ECA7A695-D1CC-49F0-A2E7-3A73F80B6867}"/>
              </a:ext>
            </a:extLst>
          </p:cNvPr>
          <p:cNvSpPr>
            <a:spLocks noGrp="1" noChangeAspect="1"/>
          </p:cNvSpPr>
          <p:nvPr>
            <p:ph type="body" sz="quarter" idx="15" hasCustomPrompt="1"/>
          </p:nvPr>
        </p:nvSpPr>
        <p:spPr>
          <a:xfrm>
            <a:off x="540014" y="2123898"/>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540014" y="4479659"/>
            <a:ext cx="8063728" cy="261016"/>
          </a:xfrm>
          <a:solidFill>
            <a:schemeClr val="tx2">
              <a:lumMod val="75000"/>
            </a:schemeClr>
          </a:solidFill>
        </p:spPr>
        <p:txBody>
          <a:bodyPr anchor="ctr">
            <a:noAutofit/>
          </a:bodyPr>
          <a:lstStyle>
            <a:lvl1pPr marL="0" indent="0" algn="ctr">
              <a:buNone/>
              <a:defRPr sz="1000" b="1">
                <a:solidFill>
                  <a:schemeClr val="bg1"/>
                </a:solidFill>
              </a:defRPr>
            </a:lvl1pPr>
            <a:lvl2pPr algn="ctr">
              <a:defRPr/>
            </a:lvl2pPr>
            <a:lvl3pPr algn="ctr">
              <a:defRPr/>
            </a:lvl3pPr>
            <a:lvl4pPr algn="ctr">
              <a:defRPr/>
            </a:lvl4pPr>
            <a:lvl5pPr algn="ctr">
              <a:defRPr/>
            </a:lvl5pPr>
          </a:lstStyle>
          <a:p>
            <a:pPr lvl="0"/>
            <a:r>
              <a:rPr lang="nb-NO" dirty="0"/>
              <a:t>Skriv inn det som er viktigst å huske fra sliden</a:t>
            </a:r>
          </a:p>
        </p:txBody>
      </p:sp>
      <p:sp>
        <p:nvSpPr>
          <p:cNvPr id="62" name="Plassholder for tekst 26">
            <a:extLst>
              <a:ext uri="{FF2B5EF4-FFF2-40B4-BE49-F238E27FC236}">
                <a16:creationId xmlns:a16="http://schemas.microsoft.com/office/drawing/2014/main" id="{7B92C022-2569-483E-8FE1-0B1E181A0B76}"/>
              </a:ext>
            </a:extLst>
          </p:cNvPr>
          <p:cNvSpPr>
            <a:spLocks noGrp="1"/>
          </p:cNvSpPr>
          <p:nvPr>
            <p:ph type="body" sz="quarter" idx="23" hasCustomPrompt="1"/>
          </p:nvPr>
        </p:nvSpPr>
        <p:spPr>
          <a:xfrm>
            <a:off x="859102" y="3256299"/>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3" name="Plassholder for tekst 7">
            <a:extLst>
              <a:ext uri="{FF2B5EF4-FFF2-40B4-BE49-F238E27FC236}">
                <a16:creationId xmlns:a16="http://schemas.microsoft.com/office/drawing/2014/main" id="{6AA1B206-E9A0-4A13-AB9F-7AF85E28A3C6}"/>
              </a:ext>
            </a:extLst>
          </p:cNvPr>
          <p:cNvSpPr>
            <a:spLocks noGrp="1"/>
          </p:cNvSpPr>
          <p:nvPr>
            <p:ph type="body" sz="quarter" idx="24" hasCustomPrompt="1"/>
          </p:nvPr>
        </p:nvSpPr>
        <p:spPr>
          <a:xfrm>
            <a:off x="1641636" y="3089757"/>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64" name="Plassholder for tekst 28">
            <a:extLst>
              <a:ext uri="{FF2B5EF4-FFF2-40B4-BE49-F238E27FC236}">
                <a16:creationId xmlns:a16="http://schemas.microsoft.com/office/drawing/2014/main" id="{002BCA0A-AF03-4C65-87C1-44FF7875F243}"/>
              </a:ext>
            </a:extLst>
          </p:cNvPr>
          <p:cNvSpPr>
            <a:spLocks noGrp="1" noChangeAspect="1"/>
          </p:cNvSpPr>
          <p:nvPr>
            <p:ph type="body" sz="quarter" idx="25" hasCustomPrompt="1"/>
          </p:nvPr>
        </p:nvSpPr>
        <p:spPr>
          <a:xfrm>
            <a:off x="540014" y="3476849"/>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5035550" y="1903348"/>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6" name="Plassholder for tekst 7">
            <a:extLst>
              <a:ext uri="{FF2B5EF4-FFF2-40B4-BE49-F238E27FC236}">
                <a16:creationId xmlns:a16="http://schemas.microsoft.com/office/drawing/2014/main" id="{12484CCD-EB33-4C8F-BAF9-E0245121F616}"/>
              </a:ext>
            </a:extLst>
          </p:cNvPr>
          <p:cNvSpPr>
            <a:spLocks noGrp="1"/>
          </p:cNvSpPr>
          <p:nvPr>
            <p:ph type="body" sz="quarter" idx="27" hasCustomPrompt="1"/>
          </p:nvPr>
        </p:nvSpPr>
        <p:spPr>
          <a:xfrm>
            <a:off x="5818084" y="1736806"/>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4716462" y="2123898"/>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
        <p:nvSpPr>
          <p:cNvPr id="68" name="Plassholder for tekst 26">
            <a:extLst>
              <a:ext uri="{FF2B5EF4-FFF2-40B4-BE49-F238E27FC236}">
                <a16:creationId xmlns:a16="http://schemas.microsoft.com/office/drawing/2014/main" id="{6D4338B0-6264-4EE8-8A2E-BC50F71BADD5}"/>
              </a:ext>
            </a:extLst>
          </p:cNvPr>
          <p:cNvSpPr>
            <a:spLocks noGrp="1"/>
          </p:cNvSpPr>
          <p:nvPr>
            <p:ph type="body" sz="quarter" idx="29" hasCustomPrompt="1"/>
          </p:nvPr>
        </p:nvSpPr>
        <p:spPr>
          <a:xfrm>
            <a:off x="5035550" y="3256299"/>
            <a:ext cx="3568436" cy="1017363"/>
          </a:xfrm>
          <a:prstGeom prst="rect">
            <a:avLst/>
          </a:prstGeom>
          <a:ln>
            <a:solidFill>
              <a:schemeClr val="tx1"/>
            </a:solidFill>
          </a:ln>
        </p:spPr>
        <p:txBody>
          <a:bodyPr lIns="50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Legg </a:t>
            </a:r>
            <a:r>
              <a:rPr lang="en-US" dirty="0" err="1"/>
              <a:t>til</a:t>
            </a:r>
            <a:r>
              <a:rPr lang="en-US" dirty="0"/>
              <a:t> </a:t>
            </a:r>
            <a:r>
              <a:rPr lang="en-US" dirty="0" err="1"/>
              <a:t>tekst</a:t>
            </a:r>
            <a:endParaRPr lang="en-US" dirty="0"/>
          </a:p>
        </p:txBody>
      </p:sp>
      <p:sp>
        <p:nvSpPr>
          <p:cNvPr id="69" name="Plassholder for tekst 7">
            <a:extLst>
              <a:ext uri="{FF2B5EF4-FFF2-40B4-BE49-F238E27FC236}">
                <a16:creationId xmlns:a16="http://schemas.microsoft.com/office/drawing/2014/main" id="{AC452DE4-1DAD-4BAF-8E61-10932F2254C8}"/>
              </a:ext>
            </a:extLst>
          </p:cNvPr>
          <p:cNvSpPr>
            <a:spLocks noGrp="1"/>
          </p:cNvSpPr>
          <p:nvPr>
            <p:ph type="body" sz="quarter" idx="30" hasCustomPrompt="1"/>
          </p:nvPr>
        </p:nvSpPr>
        <p:spPr>
          <a:xfrm>
            <a:off x="5818084" y="3089757"/>
            <a:ext cx="2003368" cy="319908"/>
          </a:xfrm>
          <a:solidFill>
            <a:schemeClr val="bg1"/>
          </a:solidFill>
        </p:spPr>
        <p:txBody>
          <a:bodyPr anchor="ctr">
            <a:noAutofit/>
          </a:bodyPr>
          <a:lstStyle>
            <a:lvl1pPr marL="0" indent="0" algn="ctr">
              <a:buNone/>
              <a:defRPr sz="1400"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70" name="Plassholder for tekst 28">
            <a:extLst>
              <a:ext uri="{FF2B5EF4-FFF2-40B4-BE49-F238E27FC236}">
                <a16:creationId xmlns:a16="http://schemas.microsoft.com/office/drawing/2014/main" id="{D6063829-4F80-4540-906C-B68FC01ABCFF}"/>
              </a:ext>
            </a:extLst>
          </p:cNvPr>
          <p:cNvSpPr>
            <a:spLocks noGrp="1" noChangeAspect="1"/>
          </p:cNvSpPr>
          <p:nvPr>
            <p:ph type="body" sz="quarter" idx="31" hasCustomPrompt="1"/>
          </p:nvPr>
        </p:nvSpPr>
        <p:spPr>
          <a:xfrm>
            <a:off x="4716462" y="3476849"/>
            <a:ext cx="540000" cy="540000"/>
          </a:xfrm>
          <a:prstGeom prst="ellipse">
            <a:avLst/>
          </a:prstGeom>
          <a:solidFill>
            <a:schemeClr val="tx2">
              <a:lumMod val="75000"/>
            </a:schemeClr>
          </a:solidFill>
          <a:ln w="41275">
            <a:noFill/>
          </a:ln>
        </p:spPr>
        <p:txBody>
          <a:bodyPr anchor="ctr">
            <a:noAutofit/>
          </a:bodyPr>
          <a:lstStyle>
            <a:lvl1pPr marL="0" indent="0" algn="ctr">
              <a:buNone/>
              <a:defRPr sz="2400" b="1">
                <a:solidFill>
                  <a:schemeClr val="bg1"/>
                </a:solidFill>
              </a:defRPr>
            </a:lvl1pPr>
          </a:lstStyle>
          <a:p>
            <a:pPr lvl="0"/>
            <a:r>
              <a:rPr lang="nb-NO" dirty="0"/>
              <a:t> </a:t>
            </a:r>
          </a:p>
        </p:txBody>
      </p:sp>
    </p:spTree>
    <p:extLst>
      <p:ext uri="{BB962C8B-B14F-4D97-AF65-F5344CB8AC3E}">
        <p14:creationId xmlns:p14="http://schemas.microsoft.com/office/powerpoint/2010/main" val="667393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ovedpoeng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539750" y="4877806"/>
            <a:ext cx="6907755" cy="133715"/>
          </a:xfrm>
        </p:spPr>
        <p:txBody>
          <a:bodyPr/>
          <a:lstStyle/>
          <a:p>
            <a:endParaRPr lang="en-GB" dirty="0"/>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dirty="0"/>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03.11.2022</a:t>
            </a:fld>
            <a:endParaRPr lang="en-GB" dirty="0"/>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540014" y="4479659"/>
            <a:ext cx="8063728" cy="261016"/>
          </a:xfrm>
          <a:solidFill>
            <a:schemeClr val="tx2">
              <a:lumMod val="75000"/>
            </a:schemeClr>
          </a:solidFill>
        </p:spPr>
        <p:txBody>
          <a:bodyPr anchor="ctr">
            <a:noAutofit/>
          </a:bodyPr>
          <a:lstStyle>
            <a:lvl1pPr marL="0" indent="0" algn="ctr">
              <a:buNone/>
              <a:defRPr sz="1000" b="1">
                <a:solidFill>
                  <a:schemeClr val="bg1"/>
                </a:solidFill>
              </a:defRPr>
            </a:lvl1pPr>
            <a:lvl2pPr algn="ctr">
              <a:defRPr/>
            </a:lvl2pPr>
            <a:lvl3pPr algn="ctr">
              <a:defRPr/>
            </a:lvl3pPr>
            <a:lvl4pPr algn="ctr">
              <a:defRPr/>
            </a:lvl4pPr>
            <a:lvl5pPr algn="ctr">
              <a:defRPr/>
            </a:lvl5pPr>
          </a:lstStyle>
          <a:p>
            <a:pPr lvl="0"/>
            <a:r>
              <a:rPr lang="nb-NO" dirty="0"/>
              <a:t>Skriv inn det som er viktigst å huske fra sliden</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5723996" y="1572006"/>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1</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5542860" y="1691392"/>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1</a:t>
            </a:r>
          </a:p>
        </p:txBody>
      </p:sp>
      <p:sp>
        <p:nvSpPr>
          <p:cNvPr id="19" name="Plassholder for tekst 26">
            <a:extLst>
              <a:ext uri="{FF2B5EF4-FFF2-40B4-BE49-F238E27FC236}">
                <a16:creationId xmlns:a16="http://schemas.microsoft.com/office/drawing/2014/main" id="{FBE99363-D923-4330-AD3A-798566C21A4B}"/>
              </a:ext>
            </a:extLst>
          </p:cNvPr>
          <p:cNvSpPr>
            <a:spLocks noGrp="1"/>
          </p:cNvSpPr>
          <p:nvPr>
            <p:ph type="body" sz="quarter" idx="29" hasCustomPrompt="1"/>
          </p:nvPr>
        </p:nvSpPr>
        <p:spPr>
          <a:xfrm>
            <a:off x="5723996" y="2267654"/>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2</a:t>
            </a:r>
          </a:p>
        </p:txBody>
      </p:sp>
      <p:sp>
        <p:nvSpPr>
          <p:cNvPr id="20" name="Plassholder for tekst 28">
            <a:extLst>
              <a:ext uri="{FF2B5EF4-FFF2-40B4-BE49-F238E27FC236}">
                <a16:creationId xmlns:a16="http://schemas.microsoft.com/office/drawing/2014/main" id="{9D41440B-AEA9-440A-928A-7F7CB4F7F561}"/>
              </a:ext>
            </a:extLst>
          </p:cNvPr>
          <p:cNvSpPr>
            <a:spLocks noGrp="1" noChangeAspect="1"/>
          </p:cNvSpPr>
          <p:nvPr>
            <p:ph type="body" sz="quarter" idx="30" hasCustomPrompt="1"/>
          </p:nvPr>
        </p:nvSpPr>
        <p:spPr>
          <a:xfrm>
            <a:off x="5542860" y="2387040"/>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2</a:t>
            </a:r>
          </a:p>
        </p:txBody>
      </p:sp>
      <p:sp>
        <p:nvSpPr>
          <p:cNvPr id="21" name="Plassholder for tekst 26">
            <a:extLst>
              <a:ext uri="{FF2B5EF4-FFF2-40B4-BE49-F238E27FC236}">
                <a16:creationId xmlns:a16="http://schemas.microsoft.com/office/drawing/2014/main" id="{2A16A24A-47AE-4624-B970-143AD5C67E73}"/>
              </a:ext>
            </a:extLst>
          </p:cNvPr>
          <p:cNvSpPr>
            <a:spLocks noGrp="1"/>
          </p:cNvSpPr>
          <p:nvPr>
            <p:ph type="body" sz="quarter" idx="31" hasCustomPrompt="1"/>
          </p:nvPr>
        </p:nvSpPr>
        <p:spPr>
          <a:xfrm>
            <a:off x="5723996" y="2967156"/>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3</a:t>
            </a:r>
          </a:p>
        </p:txBody>
      </p:sp>
      <p:sp>
        <p:nvSpPr>
          <p:cNvPr id="22" name="Plassholder for tekst 28">
            <a:extLst>
              <a:ext uri="{FF2B5EF4-FFF2-40B4-BE49-F238E27FC236}">
                <a16:creationId xmlns:a16="http://schemas.microsoft.com/office/drawing/2014/main" id="{319FF6E5-A484-484F-8BD7-A1E802EBDDFE}"/>
              </a:ext>
            </a:extLst>
          </p:cNvPr>
          <p:cNvSpPr>
            <a:spLocks noGrp="1" noChangeAspect="1"/>
          </p:cNvSpPr>
          <p:nvPr>
            <p:ph type="body" sz="quarter" idx="32" hasCustomPrompt="1"/>
          </p:nvPr>
        </p:nvSpPr>
        <p:spPr>
          <a:xfrm>
            <a:off x="5542860" y="3086542"/>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3</a:t>
            </a:r>
          </a:p>
        </p:txBody>
      </p:sp>
      <p:sp>
        <p:nvSpPr>
          <p:cNvPr id="23" name="Plassholder for tekst 26">
            <a:extLst>
              <a:ext uri="{FF2B5EF4-FFF2-40B4-BE49-F238E27FC236}">
                <a16:creationId xmlns:a16="http://schemas.microsoft.com/office/drawing/2014/main" id="{2C818102-C0A7-4447-A307-F3882AB3AF7E}"/>
              </a:ext>
            </a:extLst>
          </p:cNvPr>
          <p:cNvSpPr>
            <a:spLocks noGrp="1"/>
          </p:cNvSpPr>
          <p:nvPr>
            <p:ph type="body" sz="quarter" idx="33" hasCustomPrompt="1"/>
          </p:nvPr>
        </p:nvSpPr>
        <p:spPr>
          <a:xfrm>
            <a:off x="5723996" y="3659519"/>
            <a:ext cx="2879990" cy="576262"/>
          </a:xfrm>
          <a:prstGeom prst="rect">
            <a:avLst/>
          </a:prstGeom>
          <a:ln>
            <a:solidFill>
              <a:schemeClr val="tx1"/>
            </a:solidFill>
          </a:ln>
        </p:spPr>
        <p:txBody>
          <a:bodyPr lIns="324000" tIns="216000" rIns="144000" bIns="216000" anchor="ctr">
            <a:normAutofit/>
          </a:bodyPr>
          <a:lstStyle>
            <a:lvl1pPr marL="0" indent="0" algn="l">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err="1"/>
              <a:t>Hovedpoeng</a:t>
            </a:r>
            <a:r>
              <a:rPr lang="en-US" dirty="0"/>
              <a:t> 4</a:t>
            </a:r>
          </a:p>
        </p:txBody>
      </p:sp>
      <p:sp>
        <p:nvSpPr>
          <p:cNvPr id="27" name="Plassholder for tekst 28">
            <a:extLst>
              <a:ext uri="{FF2B5EF4-FFF2-40B4-BE49-F238E27FC236}">
                <a16:creationId xmlns:a16="http://schemas.microsoft.com/office/drawing/2014/main" id="{BB17DF05-293E-466B-9D5F-39B21A9BE981}"/>
              </a:ext>
            </a:extLst>
          </p:cNvPr>
          <p:cNvSpPr>
            <a:spLocks noGrp="1" noChangeAspect="1"/>
          </p:cNvSpPr>
          <p:nvPr>
            <p:ph type="body" sz="quarter" idx="34" hasCustomPrompt="1"/>
          </p:nvPr>
        </p:nvSpPr>
        <p:spPr>
          <a:xfrm>
            <a:off x="5542860" y="3778905"/>
            <a:ext cx="362271" cy="362271"/>
          </a:xfrm>
          <a:prstGeom prst="ellipse">
            <a:avLst/>
          </a:prstGeom>
          <a:solidFill>
            <a:schemeClr val="tx2">
              <a:lumMod val="75000"/>
            </a:schemeClr>
          </a:solidFill>
          <a:ln w="41275">
            <a:noFill/>
          </a:ln>
        </p:spPr>
        <p:txBody>
          <a:bodyPr anchor="ctr">
            <a:noAutofit/>
          </a:bodyPr>
          <a:lstStyle>
            <a:lvl1pPr marL="0" indent="0" algn="ctr">
              <a:buNone/>
              <a:defRPr sz="1600" b="1">
                <a:solidFill>
                  <a:schemeClr val="bg1"/>
                </a:solidFill>
              </a:defRPr>
            </a:lvl1pPr>
          </a:lstStyle>
          <a:p>
            <a:pPr lvl="0"/>
            <a:r>
              <a:rPr lang="nb-NO" dirty="0"/>
              <a:t>4</a:t>
            </a:r>
          </a:p>
        </p:txBody>
      </p:sp>
      <p:sp>
        <p:nvSpPr>
          <p:cNvPr id="28" name="Likebent trekant 27">
            <a:extLst>
              <a:ext uri="{FF2B5EF4-FFF2-40B4-BE49-F238E27FC236}">
                <a16:creationId xmlns:a16="http://schemas.microsoft.com/office/drawing/2014/main" id="{4303F113-CD92-49B5-81AA-596113DDB7EB}"/>
              </a:ext>
            </a:extLst>
          </p:cNvPr>
          <p:cNvSpPr/>
          <p:nvPr userDrawn="1"/>
        </p:nvSpPr>
        <p:spPr>
          <a:xfrm rot="5400000">
            <a:off x="4656684" y="2795750"/>
            <a:ext cx="1219200" cy="215900"/>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Plassholder for innhold 2">
            <a:extLst>
              <a:ext uri="{FF2B5EF4-FFF2-40B4-BE49-F238E27FC236}">
                <a16:creationId xmlns:a16="http://schemas.microsoft.com/office/drawing/2014/main" id="{3C4E8245-31D9-403B-BCE9-7549AD063A0B}"/>
              </a:ext>
            </a:extLst>
          </p:cNvPr>
          <p:cNvSpPr>
            <a:spLocks noGrp="1"/>
          </p:cNvSpPr>
          <p:nvPr>
            <p:ph idx="17" hasCustomPrompt="1"/>
          </p:nvPr>
        </p:nvSpPr>
        <p:spPr>
          <a:xfrm>
            <a:off x="539750" y="1572006"/>
            <a:ext cx="4618584" cy="2663775"/>
          </a:xfrm>
          <a:noFill/>
          <a:ln w="6350">
            <a:solidFill>
              <a:schemeClr val="tx1"/>
            </a:solidFill>
          </a:ln>
        </p:spPr>
        <p:txBody>
          <a:bodyPr lIns="216000" tIns="180000" rIns="216000" bIns="144000"/>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209455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3 tekstbokser lyseblå">
    <p:spTree>
      <p:nvGrpSpPr>
        <p:cNvPr id="1" name=""/>
        <p:cNvGrpSpPr/>
        <p:nvPr/>
      </p:nvGrpSpPr>
      <p:grpSpPr>
        <a:xfrm>
          <a:off x="0" y="0"/>
          <a:ext cx="0" cy="0"/>
          <a:chOff x="0" y="0"/>
          <a:chExt cx="0" cy="0"/>
        </a:xfrm>
      </p:grpSpPr>
      <p:sp>
        <p:nvSpPr>
          <p:cNvPr id="28" name="Rektangel 27"/>
          <p:cNvSpPr/>
          <p:nvPr userDrawn="1"/>
        </p:nvSpPr>
        <p:spPr>
          <a:xfrm>
            <a:off x="537637" y="4339797"/>
            <a:ext cx="2594367"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3277992" y="4339797"/>
            <a:ext cx="2592248"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6007070" y="4339797"/>
            <a:ext cx="2596916" cy="430339"/>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6007070" y="853010"/>
            <a:ext cx="2597180" cy="3482310"/>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3277985" y="842963"/>
            <a:ext cx="2592255" cy="3496833"/>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535088" y="844213"/>
            <a:ext cx="2596917" cy="3495583"/>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1186196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3 tekstbokser gradering">
    <p:spTree>
      <p:nvGrpSpPr>
        <p:cNvPr id="1" name=""/>
        <p:cNvGrpSpPr/>
        <p:nvPr/>
      </p:nvGrpSpPr>
      <p:grpSpPr>
        <a:xfrm>
          <a:off x="0" y="0"/>
          <a:ext cx="0" cy="0"/>
          <a:chOff x="0" y="0"/>
          <a:chExt cx="0" cy="0"/>
        </a:xfrm>
      </p:grpSpPr>
      <p:sp>
        <p:nvSpPr>
          <p:cNvPr id="28" name="Rektangel 27"/>
          <p:cNvSpPr/>
          <p:nvPr userDrawn="1"/>
        </p:nvSpPr>
        <p:spPr>
          <a:xfrm>
            <a:off x="537637" y="4339797"/>
            <a:ext cx="2594367" cy="430339"/>
          </a:xfrm>
          <a:prstGeom prst="rect">
            <a:avLst/>
          </a:prstGeom>
          <a:gradFill flip="none" rotWithShape="1">
            <a:gsLst>
              <a:gs pos="0">
                <a:schemeClr val="tx1"/>
              </a:gs>
              <a:gs pos="100000">
                <a:srgbClr val="0D2D4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3277992" y="4339797"/>
            <a:ext cx="2592248" cy="430339"/>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6007070" y="4339797"/>
            <a:ext cx="2596916" cy="430339"/>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6007070" y="853010"/>
            <a:ext cx="2597180" cy="3482310"/>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3277985" y="842963"/>
            <a:ext cx="2592255" cy="3496833"/>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535088" y="844213"/>
            <a:ext cx="2596917" cy="3495583"/>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2319160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3 tekstbokser (svart)">
    <p:spTree>
      <p:nvGrpSpPr>
        <p:cNvPr id="1" name=""/>
        <p:cNvGrpSpPr/>
        <p:nvPr/>
      </p:nvGrpSpPr>
      <p:grpSpPr>
        <a:xfrm>
          <a:off x="0" y="0"/>
          <a:ext cx="0" cy="0"/>
          <a:chOff x="0" y="0"/>
          <a:chExt cx="0" cy="0"/>
        </a:xfrm>
      </p:grpSpPr>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16" name="Rektangel 15">
            <a:extLst>
              <a:ext uri="{FF2B5EF4-FFF2-40B4-BE49-F238E27FC236}">
                <a16:creationId xmlns:a16="http://schemas.microsoft.com/office/drawing/2014/main" id="{AA815C70-F95E-44BA-B91C-6F5FC2A11E54}"/>
              </a:ext>
            </a:extLst>
          </p:cNvPr>
          <p:cNvSpPr/>
          <p:nvPr userDrawn="1"/>
        </p:nvSpPr>
        <p:spPr>
          <a:xfrm>
            <a:off x="537637" y="4339797"/>
            <a:ext cx="2594367"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8" name="Rektangel 17">
            <a:extLst>
              <a:ext uri="{FF2B5EF4-FFF2-40B4-BE49-F238E27FC236}">
                <a16:creationId xmlns:a16="http://schemas.microsoft.com/office/drawing/2014/main" id="{34AAC20F-6B4A-4C3C-BE0C-E072D5E9C96D}"/>
              </a:ext>
            </a:extLst>
          </p:cNvPr>
          <p:cNvSpPr/>
          <p:nvPr userDrawn="1"/>
        </p:nvSpPr>
        <p:spPr>
          <a:xfrm>
            <a:off x="3277992" y="4339797"/>
            <a:ext cx="2592248"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sp>
        <p:nvSpPr>
          <p:cNvPr id="19" name="Rektangel 18">
            <a:extLst>
              <a:ext uri="{FF2B5EF4-FFF2-40B4-BE49-F238E27FC236}">
                <a16:creationId xmlns:a16="http://schemas.microsoft.com/office/drawing/2014/main" id="{D92ED3A4-99E6-4E6A-933B-8B734361C57B}"/>
              </a:ext>
            </a:extLst>
          </p:cNvPr>
          <p:cNvSpPr/>
          <p:nvPr userDrawn="1"/>
        </p:nvSpPr>
        <p:spPr>
          <a:xfrm>
            <a:off x="6007070" y="4339797"/>
            <a:ext cx="2596916" cy="4303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44000" lvl="0" indent="-144000" algn="ctr" defTabSz="914400" eaLnBrk="1" latinLnBrk="0" hangingPunct="1">
              <a:lnSpc>
                <a:spcPct val="100000"/>
              </a:lnSpc>
              <a:buFont typeface="Arial"/>
              <a:buChar char="•"/>
            </a:pPr>
            <a:endParaRPr lang="en-GB"/>
          </a:p>
        </p:txBody>
      </p:sp>
      <p:pic>
        <p:nvPicPr>
          <p:cNvPr id="20" name="Bilde 19">
            <a:extLst>
              <a:ext uri="{FF2B5EF4-FFF2-40B4-BE49-F238E27FC236}">
                <a16:creationId xmlns:a16="http://schemas.microsoft.com/office/drawing/2014/main" id="{40F203FE-31EC-4439-8F2B-2840E64B170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6007070" y="4486568"/>
            <a:ext cx="2596916" cy="132320"/>
          </a:xfrm>
          <a:prstGeom prst="rect">
            <a:avLst/>
          </a:prstGeom>
        </p:spPr>
      </p:pic>
      <p:pic>
        <p:nvPicPr>
          <p:cNvPr id="23" name="Bilde 22">
            <a:extLst>
              <a:ext uri="{FF2B5EF4-FFF2-40B4-BE49-F238E27FC236}">
                <a16:creationId xmlns:a16="http://schemas.microsoft.com/office/drawing/2014/main" id="{6F37DEB2-CDF4-46B0-AB1D-3025B13D6EE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3273542" y="4486568"/>
            <a:ext cx="2596916" cy="132320"/>
          </a:xfrm>
          <a:prstGeom prst="rect">
            <a:avLst/>
          </a:prstGeom>
        </p:spPr>
      </p:pic>
      <p:pic>
        <p:nvPicPr>
          <p:cNvPr id="30" name="Bilde 29">
            <a:extLst>
              <a:ext uri="{FF2B5EF4-FFF2-40B4-BE49-F238E27FC236}">
                <a16:creationId xmlns:a16="http://schemas.microsoft.com/office/drawing/2014/main" id="{FDC0B716-8731-4886-816B-B4D2CCAA30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535088" y="4486568"/>
            <a:ext cx="2596916" cy="132320"/>
          </a:xfrm>
          <a:prstGeom prst="rect">
            <a:avLst/>
          </a:prstGeom>
        </p:spPr>
      </p:pic>
      <p:sp>
        <p:nvSpPr>
          <p:cNvPr id="33" name="Plassholder for innhold 2">
            <a:extLst>
              <a:ext uri="{FF2B5EF4-FFF2-40B4-BE49-F238E27FC236}">
                <a16:creationId xmlns:a16="http://schemas.microsoft.com/office/drawing/2014/main" id="{2DDC36C2-FECE-4DF3-9F2F-5AEF327E5EA9}"/>
              </a:ext>
            </a:extLst>
          </p:cNvPr>
          <p:cNvSpPr>
            <a:spLocks noGrp="1"/>
          </p:cNvSpPr>
          <p:nvPr>
            <p:ph idx="15" hasCustomPrompt="1"/>
          </p:nvPr>
        </p:nvSpPr>
        <p:spPr>
          <a:xfrm>
            <a:off x="6007070" y="853010"/>
            <a:ext cx="2597180" cy="3482310"/>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C52D575D-A7F5-4596-A340-9053AA577A12}"/>
              </a:ext>
            </a:extLst>
          </p:cNvPr>
          <p:cNvSpPr>
            <a:spLocks noGrp="1"/>
          </p:cNvSpPr>
          <p:nvPr>
            <p:ph idx="16" hasCustomPrompt="1"/>
          </p:nvPr>
        </p:nvSpPr>
        <p:spPr>
          <a:xfrm>
            <a:off x="3277985" y="842963"/>
            <a:ext cx="2592255" cy="3496833"/>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761E678-1F79-4371-B3B8-A770B4D64865}"/>
              </a:ext>
            </a:extLst>
          </p:cNvPr>
          <p:cNvSpPr>
            <a:spLocks noGrp="1"/>
          </p:cNvSpPr>
          <p:nvPr>
            <p:ph idx="17" hasCustomPrompt="1"/>
          </p:nvPr>
        </p:nvSpPr>
        <p:spPr>
          <a:xfrm>
            <a:off x="535088" y="844213"/>
            <a:ext cx="2596917" cy="3495583"/>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2295142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sirkler (lyseblå)">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54B2DDDA-012B-471E-BEBE-806A033B0BA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F510C2E4-C1C7-474E-AEF3-015B5C977E6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B943B788-088D-46EF-9810-BF2A6F6759B0}"/>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sirkler (gradering)">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F65E5065-A6EC-4544-87F5-40CC3C8F7B44}"/>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9A953DBB-B765-464A-AA6C-3BDF124DAB0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3CF83408-74E9-4E0F-AD22-BF562FF1AD4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sirkler (svart)">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3D0E19C4-257A-4F87-B54E-AD341AFB840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B70E037C-7210-4627-A719-91AD1A26AA2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6CCF1D6A-BB9E-44B2-8B8E-B2FDFCCAEED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 sirkl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9" name="Ellipse 8"/>
          <p:cNvSpPr/>
          <p:nvPr userDrawn="1"/>
        </p:nvSpPr>
        <p:spPr>
          <a:xfrm>
            <a:off x="540014"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lipse 29"/>
          <p:cNvSpPr/>
          <p:nvPr userDrawn="1"/>
        </p:nvSpPr>
        <p:spPr>
          <a:xfrm>
            <a:off x="3292476"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userDrawn="1"/>
        </p:nvSpPr>
        <p:spPr>
          <a:xfrm>
            <a:off x="6044939" y="1300784"/>
            <a:ext cx="2559047" cy="2559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tekst 2"/>
          <p:cNvSpPr>
            <a:spLocks noGrp="1"/>
          </p:cNvSpPr>
          <p:nvPr>
            <p:ph type="body" sz="quarter" idx="20" hasCustomPrompt="1"/>
          </p:nvPr>
        </p:nvSpPr>
        <p:spPr>
          <a:xfrm>
            <a:off x="3608386" y="1654175"/>
            <a:ext cx="1927225" cy="1817688"/>
          </a:xfrm>
        </p:spPr>
        <p:txBody>
          <a:bodyPr anchor="ctr" anchorCtr="0"/>
          <a:lstStyle>
            <a:lvl1pPr marL="0" indent="0" algn="ctr">
              <a:buNone/>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6360849" y="1654175"/>
            <a:ext cx="1927225" cy="1817688"/>
          </a:xfrm>
        </p:spPr>
        <p:txBody>
          <a:bodyPr anchor="ctr" anchorCtr="0"/>
          <a:lstStyle>
            <a:lvl1pPr marL="0" indent="0" algn="ctr">
              <a:buNone/>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855924" y="1654175"/>
            <a:ext cx="1927225" cy="1817688"/>
          </a:xfrm>
        </p:spPr>
        <p:txBody>
          <a:bodyPr anchor="ctr" anchorCtr="0"/>
          <a:lstStyle>
            <a:lvl1pPr marL="0" indent="0" algn="ctr">
              <a:buNone/>
              <a:defRPr/>
            </a:lvl1pPr>
          </a:lstStyle>
          <a:p>
            <a:pPr lvl="0"/>
            <a:r>
              <a:rPr lang="nb-NO" dirty="0"/>
              <a:t>Klikk for å redigere tekst</a:t>
            </a:r>
          </a:p>
        </p:txBody>
      </p:sp>
      <p:pic>
        <p:nvPicPr>
          <p:cNvPr id="16" name="Bilde 15" descr="Logo">
            <a:extLst>
              <a:ext uri="{FF2B5EF4-FFF2-40B4-BE49-F238E27FC236}">
                <a16:creationId xmlns:a16="http://schemas.microsoft.com/office/drawing/2014/main" id="{B81F40F6-D169-405C-8D23-4102C5BF10C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9" name="Plassholder for bunntekst 4">
            <a:extLst>
              <a:ext uri="{FF2B5EF4-FFF2-40B4-BE49-F238E27FC236}">
                <a16:creationId xmlns:a16="http://schemas.microsoft.com/office/drawing/2014/main" id="{8C27AD52-AD46-4173-9809-C3D56E12C49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20" name="Plassholder for lysbildenummer 5">
            <a:extLst>
              <a:ext uri="{FF2B5EF4-FFF2-40B4-BE49-F238E27FC236}">
                <a16:creationId xmlns:a16="http://schemas.microsoft.com/office/drawing/2014/main" id="{8D107FE3-F313-4276-83C5-6F889FFCD0A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21" name="Plassholder for dato 3">
            <a:extLst>
              <a:ext uri="{FF2B5EF4-FFF2-40B4-BE49-F238E27FC236}">
                <a16:creationId xmlns:a16="http://schemas.microsoft.com/office/drawing/2014/main" id="{50F26E43-9587-4D87-A654-78765B83E48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bilde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9144000" cy="3924300"/>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7" name="Plassholder for bunntekst 4">
            <a:extLst>
              <a:ext uri="{FF2B5EF4-FFF2-40B4-BE49-F238E27FC236}">
                <a16:creationId xmlns:a16="http://schemas.microsoft.com/office/drawing/2014/main" id="{961D00E2-2C71-443B-BE08-2328398A3740}"/>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9" name="Plassholder for lysbildenummer 5">
            <a:extLst>
              <a:ext uri="{FF2B5EF4-FFF2-40B4-BE49-F238E27FC236}">
                <a16:creationId xmlns:a16="http://schemas.microsoft.com/office/drawing/2014/main" id="{C30A838F-5C05-4846-A5D7-CA7941A5224F}"/>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0" name="Plassholder for dato 3">
            <a:extLst>
              <a:ext uri="{FF2B5EF4-FFF2-40B4-BE49-F238E27FC236}">
                <a16:creationId xmlns:a16="http://schemas.microsoft.com/office/drawing/2014/main" id="{07392BA0-9C79-4B71-86BB-2581973BA55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Forside – jus">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8480123D-0C47-4180-8A09-0F3B0D118E3D}"/>
              </a:ext>
            </a:extLst>
          </p:cNvPr>
          <p:cNvPicPr>
            <a:picLocks noChangeAspect="1"/>
          </p:cNvPicPr>
          <p:nvPr userDrawn="1"/>
        </p:nvPicPr>
        <p:blipFill rotWithShape="1">
          <a:blip r:embed="rId2"/>
          <a:srcRect l="331" t="2221" r="15513" b="13336"/>
          <a:stretch/>
        </p:blipFill>
        <p:spPr>
          <a:xfrm>
            <a:off x="0" y="864911"/>
            <a:ext cx="9144000" cy="3867426"/>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4072" y="861007"/>
            <a:ext cx="9144000" cy="3871329"/>
          </a:xfrm>
          <a:prstGeom prst="rect">
            <a:avLst/>
          </a:prstGeom>
          <a:gradFill flip="none" rotWithShape="1">
            <a:gsLst>
              <a:gs pos="37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Rektangel 19">
            <a:extLst>
              <a:ext uri="{FF2B5EF4-FFF2-40B4-BE49-F238E27FC236}">
                <a16:creationId xmlns:a16="http://schemas.microsoft.com/office/drawing/2014/main" id="{7F1FEE67-A36A-41E2-8371-7673D7F1C95C}"/>
              </a:ext>
            </a:extLst>
          </p:cNvPr>
          <p:cNvSpPr/>
          <p:nvPr userDrawn="1"/>
        </p:nvSpPr>
        <p:spPr>
          <a:xfrm rot="10800000">
            <a:off x="-4072" y="857690"/>
            <a:ext cx="9144000" cy="3874646"/>
          </a:xfrm>
          <a:prstGeom prst="rect">
            <a:avLst/>
          </a:prstGeom>
          <a:gradFill flip="none" rotWithShape="1">
            <a:gsLst>
              <a:gs pos="0">
                <a:schemeClr val="tx1">
                  <a:lumMod val="0"/>
                  <a:alpha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C110B63C-8C0D-4361-B30B-69973D124260}"/>
              </a:ext>
            </a:extLst>
          </p:cNvPr>
          <p:cNvSpPr/>
          <p:nvPr userDrawn="1"/>
        </p:nvSpPr>
        <p:spPr>
          <a:xfrm>
            <a:off x="4860000" y="896445"/>
            <a:ext cx="4284000" cy="3828676"/>
          </a:xfrm>
          <a:prstGeom prst="rect">
            <a:avLst/>
          </a:prstGeom>
          <a:gradFill flip="none" rotWithShape="1">
            <a:gsLst>
              <a:gs pos="0">
                <a:schemeClr val="tx1">
                  <a:lumMod val="0"/>
                  <a:alpha val="0"/>
                </a:schemeClr>
              </a:gs>
              <a:gs pos="5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pic>
        <p:nvPicPr>
          <p:cNvPr id="21" name="Bilde 20">
            <a:extLst>
              <a:ext uri="{FF2B5EF4-FFF2-40B4-BE49-F238E27FC236}">
                <a16:creationId xmlns:a16="http://schemas.microsoft.com/office/drawing/2014/main" id="{A3004892-EA03-44AD-83BE-ECD6B5B7F261}"/>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2" name="Text Box 9">
            <a:extLst>
              <a:ext uri="{FF2B5EF4-FFF2-40B4-BE49-F238E27FC236}">
                <a16:creationId xmlns:a16="http://schemas.microsoft.com/office/drawing/2014/main" id="{A7528066-9666-4A33-B232-23CE71E41D29}"/>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2815062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 bilde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2963"/>
            <a:ext cx="9143999" cy="39243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7" name="Bilde 6">
            <a:extLst>
              <a:ext uri="{FF2B5EF4-FFF2-40B4-BE49-F238E27FC236}">
                <a16:creationId xmlns:a16="http://schemas.microsoft.com/office/drawing/2014/main" id="{A458877F-9F62-4DCC-941A-C2CED038CBE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9" name="Plassholder for bunntekst 4">
            <a:extLst>
              <a:ext uri="{FF2B5EF4-FFF2-40B4-BE49-F238E27FC236}">
                <a16:creationId xmlns:a16="http://schemas.microsoft.com/office/drawing/2014/main" id="{C423B048-EABE-467A-8271-7626163E7DF1}"/>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CAF8314C-BE01-436A-877D-015041EE0D3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84E16BE6-C9FD-46F9-8B42-0D506BC9C16C}"/>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lage 2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572000"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4572000" y="949325"/>
            <a:ext cx="4572000" cy="3817938"/>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7" name="Plassholder for bunntekst 4">
            <a:extLst>
              <a:ext uri="{FF2B5EF4-FFF2-40B4-BE49-F238E27FC236}">
                <a16:creationId xmlns:a16="http://schemas.microsoft.com/office/drawing/2014/main" id="{ED0FE798-3379-4555-812C-B535EA80239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9" name="Plassholder for lysbildenummer 5">
            <a:extLst>
              <a:ext uri="{FF2B5EF4-FFF2-40B4-BE49-F238E27FC236}">
                <a16:creationId xmlns:a16="http://schemas.microsoft.com/office/drawing/2014/main" id="{1A0D79C7-88ED-400B-A198-9385A5249A7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0" name="Plassholder for dato 3">
            <a:extLst>
              <a:ext uri="{FF2B5EF4-FFF2-40B4-BE49-F238E27FC236}">
                <a16:creationId xmlns:a16="http://schemas.microsoft.com/office/drawing/2014/main" id="{D5EA4ABB-BD6C-45E4-A597-696EB7E33A37}"/>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llage 2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4572000"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4572000" y="949325"/>
            <a:ext cx="4572001"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1469793F-2922-42EE-8D95-6B99BBA9B52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2" name="Plassholder for bunntekst 4">
            <a:extLst>
              <a:ext uri="{FF2B5EF4-FFF2-40B4-BE49-F238E27FC236}">
                <a16:creationId xmlns:a16="http://schemas.microsoft.com/office/drawing/2014/main" id="{3E6543C4-93A1-4C57-A11A-B31710748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DFB5915-0D36-456C-BC40-D89A2D0B3D92}"/>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76C1FF13-0E0D-4EC1-AECE-5D2FCC2E0C9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lage 3 bilder A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5468938"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5508625" y="949325"/>
            <a:ext cx="3635376" cy="1979857"/>
          </a:xfrm>
          <a:solidFill>
            <a:schemeClr val="bg2"/>
          </a:solidFill>
        </p:spPr>
        <p:txBody>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5508625"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3830E1D0-361D-4108-BC62-A5D7F55FA76A}"/>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D41E6985-EC8C-47B0-AD6B-E81ED2B4C95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E8F7B251-D6AC-400E-A9A7-2BD825155C18}"/>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llage 3 bilder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949325"/>
            <a:ext cx="5468938" cy="3817938"/>
          </a:xfrm>
          <a:solidFill>
            <a:schemeClr val="bg2"/>
          </a:solidFill>
        </p:spPr>
        <p:txBody>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5508625" y="949325"/>
            <a:ext cx="3635376"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5508625"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5E36BFFC-E87C-4B2E-8D32-947FDA8A8CB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9" name="Plassholder for bunntekst 4">
            <a:extLst>
              <a:ext uri="{FF2B5EF4-FFF2-40B4-BE49-F238E27FC236}">
                <a16:creationId xmlns:a16="http://schemas.microsoft.com/office/drawing/2014/main" id="{E08137B0-5DD3-4087-8738-E9E4D536B10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3165DFA-08F0-4CB9-A63C-8DFEB0FAF9BC}"/>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C4BE2A0-457F-421F-8488-27B7C12E687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lage 3 bilder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708002" y="949325"/>
            <a:ext cx="5435997"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708002"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29183"/>
            <a:ext cx="3708002" cy="1838082"/>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16405EB3-1C5F-4E95-908A-5697D091C33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4B6917B2-124F-4778-9D7E-C7E5230EC1CD}"/>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C0D63606-88B0-421C-BC8D-DA4D415A491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llage 3 bilder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5"/>
            <a:ext cx="5468938" cy="3817938"/>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3635376"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1BD5A1C7-0E04-431D-A723-760579EAFB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3" name="Plassholder for bunntekst 4">
            <a:extLst>
              <a:ext uri="{FF2B5EF4-FFF2-40B4-BE49-F238E27FC236}">
                <a16:creationId xmlns:a16="http://schemas.microsoft.com/office/drawing/2014/main" id="{83030E43-5A22-4516-84E5-C39CD714C4D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2B0292CC-A862-4085-A4F0-99E8F9B9B81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F6730672-4D61-403F-994F-0A1EF693C94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lage 5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4"/>
            <a:ext cx="5468938"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1788038"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6" name="Plassholder for bilde 7"/>
          <p:cNvSpPr>
            <a:spLocks noGrp="1"/>
          </p:cNvSpPr>
          <p:nvPr>
            <p:ph type="pic" sz="quarter" idx="29"/>
          </p:nvPr>
        </p:nvSpPr>
        <p:spPr>
          <a:xfrm>
            <a:off x="1835194" y="2974463"/>
            <a:ext cx="3632757"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7" name="Plassholder for bilde 7"/>
          <p:cNvSpPr>
            <a:spLocks noGrp="1"/>
          </p:cNvSpPr>
          <p:nvPr>
            <p:ph type="pic" sz="quarter" idx="30"/>
          </p:nvPr>
        </p:nvSpPr>
        <p:spPr>
          <a:xfrm>
            <a:off x="5515107" y="2974463"/>
            <a:ext cx="3628893"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0" name="Plassholder for bunntekst 4">
            <a:extLst>
              <a:ext uri="{FF2B5EF4-FFF2-40B4-BE49-F238E27FC236}">
                <a16:creationId xmlns:a16="http://schemas.microsoft.com/office/drawing/2014/main" id="{AB1743F3-BA34-4D4E-BA54-C993ABBC190E}"/>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C1A0B519-CB0E-42E9-9366-1B52BFA30E6B}"/>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D2A4895-074C-481E-BA11-460AD3EB5D2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llage 5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3675062" y="949324"/>
            <a:ext cx="5468938" cy="1979857"/>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949325"/>
            <a:ext cx="3635376" cy="1979857"/>
          </a:xfrm>
          <a:solidFill>
            <a:schemeClr val="bg2"/>
          </a:solidFill>
        </p:spPr>
        <p:txBody>
          <a:bodyPr>
            <a:normAutofit/>
          </a:bodyPr>
          <a:lstStyle>
            <a:lvl1pPr marL="0" indent="0" algn="ctr">
              <a:buFont typeface="Arial" panose="020B0604020202020204" pitchFamily="34" charset="0"/>
              <a:buNone/>
              <a:defRPr sz="1400"/>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2974463"/>
            <a:ext cx="1788038"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6" name="Plassholder for bilde 7"/>
          <p:cNvSpPr>
            <a:spLocks noGrp="1"/>
          </p:cNvSpPr>
          <p:nvPr>
            <p:ph type="pic" sz="quarter" idx="29"/>
          </p:nvPr>
        </p:nvSpPr>
        <p:spPr>
          <a:xfrm>
            <a:off x="1835194" y="2974463"/>
            <a:ext cx="3632757"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sp>
        <p:nvSpPr>
          <p:cNvPr id="17" name="Plassholder for bilde 7"/>
          <p:cNvSpPr>
            <a:spLocks noGrp="1"/>
          </p:cNvSpPr>
          <p:nvPr>
            <p:ph type="pic" sz="quarter" idx="30"/>
          </p:nvPr>
        </p:nvSpPr>
        <p:spPr>
          <a:xfrm>
            <a:off x="5515107" y="2974463"/>
            <a:ext cx="3628893" cy="1792799"/>
          </a:xfrm>
          <a:solidFill>
            <a:schemeClr val="bg2"/>
          </a:solidFill>
        </p:spPr>
        <p:txBody>
          <a:bodyPr>
            <a:normAutofit/>
          </a:bodyPr>
          <a:lstStyle>
            <a:lvl1pPr marL="0" indent="0" algn="ctr">
              <a:buNone/>
              <a:defRPr sz="1400"/>
            </a:lvl1pPr>
          </a:lstStyle>
          <a:p>
            <a:r>
              <a:rPr lang="nb-NO"/>
              <a:t>Klikk på ikonet for å legge til et bilde</a:t>
            </a:r>
            <a:endParaRPr lang="en-GB" dirty="0"/>
          </a:p>
        </p:txBody>
      </p:sp>
      <p:pic>
        <p:nvPicPr>
          <p:cNvPr id="13" name="Bilde 12">
            <a:extLst>
              <a:ext uri="{FF2B5EF4-FFF2-40B4-BE49-F238E27FC236}">
                <a16:creationId xmlns:a16="http://schemas.microsoft.com/office/drawing/2014/main" id="{19C518B1-490B-4B9B-9270-C6AD126805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0545" y="239764"/>
            <a:ext cx="1202242" cy="337414"/>
          </a:xfrm>
          <a:prstGeom prst="rect">
            <a:avLst/>
          </a:prstGeom>
        </p:spPr>
      </p:pic>
      <p:sp>
        <p:nvSpPr>
          <p:cNvPr id="15" name="Plassholder for bunntekst 4">
            <a:extLst>
              <a:ext uri="{FF2B5EF4-FFF2-40B4-BE49-F238E27FC236}">
                <a16:creationId xmlns:a16="http://schemas.microsoft.com/office/drawing/2014/main" id="{2C8D8BB1-960A-4CF1-B84A-97909DEDBC6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70C9B353-854F-49E8-BA63-5AB6304BFB77}"/>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BAE2D154-F65B-43AA-9D04-AE68267C1AC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bilder (hvit)">
    <p:spTree>
      <p:nvGrpSpPr>
        <p:cNvPr id="1" name=""/>
        <p:cNvGrpSpPr/>
        <p:nvPr/>
      </p:nvGrpSpPr>
      <p:grpSpPr>
        <a:xfrm>
          <a:off x="0" y="0"/>
          <a:ext cx="0" cy="0"/>
          <a:chOff x="0" y="0"/>
          <a:chExt cx="0" cy="0"/>
        </a:xfrm>
      </p:grpSpPr>
      <p:sp>
        <p:nvSpPr>
          <p:cNvPr id="15" name="Rektangel 14"/>
          <p:cNvSpPr/>
          <p:nvPr userDrawn="1"/>
        </p:nvSpPr>
        <p:spPr>
          <a:xfrm>
            <a:off x="3288323"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userDrawn="1"/>
        </p:nvSpPr>
        <p:spPr>
          <a:xfrm>
            <a:off x="6036633"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ktangel 1"/>
          <p:cNvSpPr/>
          <p:nvPr userDrawn="1"/>
        </p:nvSpPr>
        <p:spPr>
          <a:xfrm>
            <a:off x="540014" y="949324"/>
            <a:ext cx="2567353" cy="285000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ssholder for bilde 9"/>
          <p:cNvSpPr>
            <a:spLocks noGrp="1"/>
          </p:cNvSpPr>
          <p:nvPr>
            <p:ph type="pic" sz="quarter" idx="13"/>
          </p:nvPr>
        </p:nvSpPr>
        <p:spPr>
          <a:xfrm>
            <a:off x="605534"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12" name="Plassholder for tekst 11"/>
          <p:cNvSpPr>
            <a:spLocks noGrp="1"/>
          </p:cNvSpPr>
          <p:nvPr>
            <p:ph type="body" sz="quarter" idx="14" hasCustomPrompt="1"/>
          </p:nvPr>
        </p:nvSpPr>
        <p:spPr>
          <a:xfrm>
            <a:off x="540014" y="3854590"/>
            <a:ext cx="2497377" cy="163513"/>
          </a:xfrm>
        </p:spPr>
        <p:txBody>
          <a:bodyPr anchor="t" anchorCtr="0">
            <a:normAutofit/>
          </a:bodyPr>
          <a:lstStyle>
            <a:lvl1pPr marL="0" indent="0">
              <a:buNone/>
              <a:defRPr sz="800"/>
            </a:lvl1pPr>
          </a:lstStyle>
          <a:p>
            <a:pPr lvl="0"/>
            <a:r>
              <a:rPr lang="nb-NO" dirty="0"/>
              <a:t>Klikk for å </a:t>
            </a:r>
            <a:r>
              <a:rPr lang="nb-NO"/>
              <a:t>redigere kilde og dato</a:t>
            </a:r>
            <a:endParaRPr lang="nb-NO" dirty="0"/>
          </a:p>
        </p:txBody>
      </p:sp>
      <p:sp>
        <p:nvSpPr>
          <p:cNvPr id="22" name="Plassholder for bilde 9"/>
          <p:cNvSpPr>
            <a:spLocks noGrp="1"/>
          </p:cNvSpPr>
          <p:nvPr>
            <p:ph type="pic" sz="quarter" idx="17"/>
          </p:nvPr>
        </p:nvSpPr>
        <p:spPr>
          <a:xfrm>
            <a:off x="335384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3" name="Plassholder for bilde 9"/>
          <p:cNvSpPr>
            <a:spLocks noGrp="1"/>
          </p:cNvSpPr>
          <p:nvPr>
            <p:ph type="pic" sz="quarter" idx="18"/>
          </p:nvPr>
        </p:nvSpPr>
        <p:spPr>
          <a:xfrm>
            <a:off x="610215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4" name="Plassholder for tekst 11"/>
          <p:cNvSpPr>
            <a:spLocks noGrp="1"/>
          </p:cNvSpPr>
          <p:nvPr>
            <p:ph type="body" sz="quarter" idx="19" hasCustomPrompt="1"/>
          </p:nvPr>
        </p:nvSpPr>
        <p:spPr>
          <a:xfrm>
            <a:off x="3285522" y="3854590"/>
            <a:ext cx="2497377" cy="163513"/>
          </a:xfrm>
        </p:spPr>
        <p:txBody>
          <a:bodyPr anchor="t" anchorCtr="0">
            <a:normAutofit/>
          </a:bodyPr>
          <a:lstStyle>
            <a:lvl1pPr marL="0" indent="0">
              <a:buNone/>
              <a:defRPr sz="800"/>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6033168" y="3854590"/>
            <a:ext cx="2497377" cy="163513"/>
          </a:xfrm>
        </p:spPr>
        <p:txBody>
          <a:bodyPr anchor="t" anchorCtr="0">
            <a:normAutofit/>
          </a:bodyPr>
          <a:lstStyle>
            <a:lvl1pPr marL="0" indent="0">
              <a:buNone/>
              <a:defRPr sz="800"/>
            </a:lvl1pPr>
          </a:lstStyle>
          <a:p>
            <a:pPr lvl="0"/>
            <a:r>
              <a:rPr lang="nb-NO" dirty="0"/>
              <a:t>Klikk for å </a:t>
            </a:r>
            <a:r>
              <a:rPr lang="nb-NO"/>
              <a:t>redigere kilde og dato</a:t>
            </a:r>
            <a:endParaRPr lang="nb-NO" dirty="0"/>
          </a:p>
        </p:txBody>
      </p:sp>
      <p:sp>
        <p:nvSpPr>
          <p:cNvPr id="14" name="Plassholder for bunntekst 4">
            <a:extLst>
              <a:ext uri="{FF2B5EF4-FFF2-40B4-BE49-F238E27FC236}">
                <a16:creationId xmlns:a16="http://schemas.microsoft.com/office/drawing/2014/main" id="{FF28CFD1-CD16-4B17-8D4C-3C512A11E0DC}"/>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7" name="Plassholder for lysbildenummer 5">
            <a:extLst>
              <a:ext uri="{FF2B5EF4-FFF2-40B4-BE49-F238E27FC236}">
                <a16:creationId xmlns:a16="http://schemas.microsoft.com/office/drawing/2014/main" id="{A778F3D4-5530-41AA-8343-885EE30A99D6}"/>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8" name="Plassholder for dato 3">
            <a:extLst>
              <a:ext uri="{FF2B5EF4-FFF2-40B4-BE49-F238E27FC236}">
                <a16:creationId xmlns:a16="http://schemas.microsoft.com/office/drawing/2014/main" id="{98A79BF5-E36E-4084-92C7-0D26BF693CE3}"/>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orside – hundetjenest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18CB5C8-56AE-4476-BC7A-4F28361278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559" r="-1"/>
          <a:stretch/>
        </p:blipFill>
        <p:spPr>
          <a:xfrm>
            <a:off x="1" y="842963"/>
            <a:ext cx="9141356" cy="3889372"/>
          </a:xfrm>
          <a:prstGeom prst="rect">
            <a:avLst/>
          </a:prstGeom>
        </p:spPr>
      </p:pic>
      <p:sp>
        <p:nvSpPr>
          <p:cNvPr id="17" name="Rektangel 16">
            <a:extLst>
              <a:ext uri="{FF2B5EF4-FFF2-40B4-BE49-F238E27FC236}">
                <a16:creationId xmlns:a16="http://schemas.microsoft.com/office/drawing/2014/main" id="{0544ADF6-CA99-4646-954C-DFCF31030BC1}"/>
              </a:ext>
            </a:extLst>
          </p:cNvPr>
          <p:cNvSpPr/>
          <p:nvPr userDrawn="1"/>
        </p:nvSpPr>
        <p:spPr>
          <a:xfrm rot="10800000">
            <a:off x="1"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42D0AFB2-E3E0-4F3F-9E0A-DE928C3F6B97}"/>
              </a:ext>
            </a:extLst>
          </p:cNvPr>
          <p:cNvSpPr/>
          <p:nvPr userDrawn="1"/>
        </p:nvSpPr>
        <p:spPr>
          <a:xfrm rot="10800000">
            <a:off x="1"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996163D1-F888-4DA3-91B0-08767D4B647B}"/>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108461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15" name="Rektangel 14"/>
          <p:cNvSpPr/>
          <p:nvPr userDrawn="1"/>
        </p:nvSpPr>
        <p:spPr>
          <a:xfrm>
            <a:off x="3288323"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userDrawn="1"/>
        </p:nvSpPr>
        <p:spPr>
          <a:xfrm>
            <a:off x="6036633"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ktangel 1"/>
          <p:cNvSpPr/>
          <p:nvPr userDrawn="1"/>
        </p:nvSpPr>
        <p:spPr>
          <a:xfrm>
            <a:off x="540014" y="949324"/>
            <a:ext cx="2567353" cy="2850007"/>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ssholder for bilde 9"/>
          <p:cNvSpPr>
            <a:spLocks noGrp="1"/>
          </p:cNvSpPr>
          <p:nvPr>
            <p:ph type="pic" sz="quarter" idx="13"/>
          </p:nvPr>
        </p:nvSpPr>
        <p:spPr>
          <a:xfrm>
            <a:off x="605534"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12" name="Plassholder for tekst 11"/>
          <p:cNvSpPr>
            <a:spLocks noGrp="1"/>
          </p:cNvSpPr>
          <p:nvPr>
            <p:ph type="body" sz="quarter" idx="14" hasCustomPrompt="1"/>
          </p:nvPr>
        </p:nvSpPr>
        <p:spPr>
          <a:xfrm>
            <a:off x="540014" y="3854590"/>
            <a:ext cx="2567353"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22" name="Plassholder for bilde 9"/>
          <p:cNvSpPr>
            <a:spLocks noGrp="1"/>
          </p:cNvSpPr>
          <p:nvPr>
            <p:ph type="pic" sz="quarter" idx="17"/>
          </p:nvPr>
        </p:nvSpPr>
        <p:spPr>
          <a:xfrm>
            <a:off x="335384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3" name="Plassholder for bilde 9"/>
          <p:cNvSpPr>
            <a:spLocks noGrp="1"/>
          </p:cNvSpPr>
          <p:nvPr>
            <p:ph type="pic" sz="quarter" idx="18"/>
          </p:nvPr>
        </p:nvSpPr>
        <p:spPr>
          <a:xfrm>
            <a:off x="6102153" y="1012121"/>
            <a:ext cx="2436312" cy="2724412"/>
          </a:xfrm>
          <a:solidFill>
            <a:schemeClr val="bg2"/>
          </a:solidFill>
          <a:ln w="63500">
            <a:noFill/>
            <a:miter lim="800000"/>
          </a:ln>
          <a:effectLst/>
        </p:spPr>
        <p:txBody>
          <a:bodyPr>
            <a:normAutofit/>
          </a:bodyPr>
          <a:lstStyle>
            <a:lvl1pPr marL="0" indent="0" algn="ctr">
              <a:buNone/>
              <a:defRPr sz="1200"/>
            </a:lvl1pPr>
          </a:lstStyle>
          <a:p>
            <a:r>
              <a:rPr lang="nb-NO"/>
              <a:t>Klikk på ikonet for å legge til et bilde</a:t>
            </a:r>
            <a:endParaRPr lang="en-GB" dirty="0"/>
          </a:p>
        </p:txBody>
      </p:sp>
      <p:sp>
        <p:nvSpPr>
          <p:cNvPr id="24" name="Plassholder for tekst 11"/>
          <p:cNvSpPr>
            <a:spLocks noGrp="1"/>
          </p:cNvSpPr>
          <p:nvPr>
            <p:ph type="body" sz="quarter" idx="19" hasCustomPrompt="1"/>
          </p:nvPr>
        </p:nvSpPr>
        <p:spPr>
          <a:xfrm>
            <a:off x="3292779" y="3854590"/>
            <a:ext cx="2562897"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25" name="Plassholder for tekst 11"/>
          <p:cNvSpPr>
            <a:spLocks noGrp="1"/>
          </p:cNvSpPr>
          <p:nvPr>
            <p:ph type="body" sz="quarter" idx="20" hasCustomPrompt="1"/>
          </p:nvPr>
        </p:nvSpPr>
        <p:spPr>
          <a:xfrm>
            <a:off x="6054939" y="3854590"/>
            <a:ext cx="2562897" cy="163513"/>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pic>
        <p:nvPicPr>
          <p:cNvPr id="19" name="Bilde 18" descr="Logo">
            <a:extLst>
              <a:ext uri="{FF2B5EF4-FFF2-40B4-BE49-F238E27FC236}">
                <a16:creationId xmlns:a16="http://schemas.microsoft.com/office/drawing/2014/main" id="{AD9BCA1B-9D47-4C0F-BC4E-712E34A118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7" name="Plassholder for bunntekst 4">
            <a:extLst>
              <a:ext uri="{FF2B5EF4-FFF2-40B4-BE49-F238E27FC236}">
                <a16:creationId xmlns:a16="http://schemas.microsoft.com/office/drawing/2014/main" id="{667B929B-13A1-4205-9F56-7369333EB0F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2C7FBFD6-E700-4A13-98BE-C3DDE339A23F}"/>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62F26161-155D-4D09-9C41-CE095B429DD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 bilder (hvit)">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D28F9E43-FD9D-43FF-93DC-7CB86CA9B48D}"/>
              </a:ext>
            </a:extLst>
          </p:cNvPr>
          <p:cNvSpPr/>
          <p:nvPr userDrawn="1"/>
        </p:nvSpPr>
        <p:spPr>
          <a:xfrm>
            <a:off x="540014"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ktangel 17">
            <a:extLst>
              <a:ext uri="{FF2B5EF4-FFF2-40B4-BE49-F238E27FC236}">
                <a16:creationId xmlns:a16="http://schemas.microsoft.com/office/drawing/2014/main" id="{CA19233E-6CC1-4C91-AB06-57AB112BC997}"/>
              </a:ext>
            </a:extLst>
          </p:cNvPr>
          <p:cNvSpPr/>
          <p:nvPr userDrawn="1"/>
        </p:nvSpPr>
        <p:spPr>
          <a:xfrm>
            <a:off x="2172793"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ktangel 19">
            <a:extLst>
              <a:ext uri="{FF2B5EF4-FFF2-40B4-BE49-F238E27FC236}">
                <a16:creationId xmlns:a16="http://schemas.microsoft.com/office/drawing/2014/main" id="{5616E4BB-248D-4D52-B6BE-7E8339C121D5}"/>
              </a:ext>
            </a:extLst>
          </p:cNvPr>
          <p:cNvSpPr/>
          <p:nvPr userDrawn="1"/>
        </p:nvSpPr>
        <p:spPr>
          <a:xfrm>
            <a:off x="3805572"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ktangel 20">
            <a:extLst>
              <a:ext uri="{FF2B5EF4-FFF2-40B4-BE49-F238E27FC236}">
                <a16:creationId xmlns:a16="http://schemas.microsoft.com/office/drawing/2014/main" id="{5C8330A6-52C1-4F21-AAF4-F0CA466590BF}"/>
              </a:ext>
            </a:extLst>
          </p:cNvPr>
          <p:cNvSpPr/>
          <p:nvPr userDrawn="1"/>
        </p:nvSpPr>
        <p:spPr>
          <a:xfrm>
            <a:off x="543800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ktangel 25">
            <a:extLst>
              <a:ext uri="{FF2B5EF4-FFF2-40B4-BE49-F238E27FC236}">
                <a16:creationId xmlns:a16="http://schemas.microsoft.com/office/drawing/2014/main" id="{E9FF5287-8C01-44A5-AD4B-40D2FD85ABF9}"/>
              </a:ext>
            </a:extLst>
          </p:cNvPr>
          <p:cNvSpPr/>
          <p:nvPr userDrawn="1"/>
        </p:nvSpPr>
        <p:spPr>
          <a:xfrm>
            <a:off x="707113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lassholder for bilde 9">
            <a:extLst>
              <a:ext uri="{FF2B5EF4-FFF2-40B4-BE49-F238E27FC236}">
                <a16:creationId xmlns:a16="http://schemas.microsoft.com/office/drawing/2014/main" id="{C6851150-98D6-40D2-BBA2-ED2C978A2C4C}"/>
              </a:ext>
            </a:extLst>
          </p:cNvPr>
          <p:cNvSpPr>
            <a:spLocks noGrp="1"/>
          </p:cNvSpPr>
          <p:nvPr>
            <p:ph type="pic" sz="quarter" idx="18"/>
          </p:nvPr>
        </p:nvSpPr>
        <p:spPr>
          <a:xfrm>
            <a:off x="712818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29" name="Plassholder for bilde 9">
            <a:extLst>
              <a:ext uri="{FF2B5EF4-FFF2-40B4-BE49-F238E27FC236}">
                <a16:creationId xmlns:a16="http://schemas.microsoft.com/office/drawing/2014/main" id="{03CA22C5-A17A-4D30-9B0E-7B4B3397E07C}"/>
              </a:ext>
            </a:extLst>
          </p:cNvPr>
          <p:cNvSpPr>
            <a:spLocks noGrp="1"/>
          </p:cNvSpPr>
          <p:nvPr>
            <p:ph type="pic" sz="quarter" idx="21"/>
          </p:nvPr>
        </p:nvSpPr>
        <p:spPr>
          <a:xfrm>
            <a:off x="549540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0" name="Plassholder for bilde 9">
            <a:extLst>
              <a:ext uri="{FF2B5EF4-FFF2-40B4-BE49-F238E27FC236}">
                <a16:creationId xmlns:a16="http://schemas.microsoft.com/office/drawing/2014/main" id="{3BE473E8-CF35-42E3-95A9-8C483D7B5DAE}"/>
              </a:ext>
            </a:extLst>
          </p:cNvPr>
          <p:cNvSpPr>
            <a:spLocks noGrp="1"/>
          </p:cNvSpPr>
          <p:nvPr>
            <p:ph type="pic" sz="quarter" idx="22"/>
          </p:nvPr>
        </p:nvSpPr>
        <p:spPr>
          <a:xfrm>
            <a:off x="3862628"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1" name="Plassholder for bilde 9">
            <a:extLst>
              <a:ext uri="{FF2B5EF4-FFF2-40B4-BE49-F238E27FC236}">
                <a16:creationId xmlns:a16="http://schemas.microsoft.com/office/drawing/2014/main" id="{28FEDD48-B038-4916-A519-426C530FBA8F}"/>
              </a:ext>
            </a:extLst>
          </p:cNvPr>
          <p:cNvSpPr>
            <a:spLocks noGrp="1"/>
          </p:cNvSpPr>
          <p:nvPr>
            <p:ph type="pic" sz="quarter" idx="23"/>
          </p:nvPr>
        </p:nvSpPr>
        <p:spPr>
          <a:xfrm>
            <a:off x="2230936"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2" name="Plassholder for bilde 9">
            <a:extLst>
              <a:ext uri="{FF2B5EF4-FFF2-40B4-BE49-F238E27FC236}">
                <a16:creationId xmlns:a16="http://schemas.microsoft.com/office/drawing/2014/main" id="{510D8A24-550F-4551-9E27-ABC092521192}"/>
              </a:ext>
            </a:extLst>
          </p:cNvPr>
          <p:cNvSpPr>
            <a:spLocks noGrp="1"/>
          </p:cNvSpPr>
          <p:nvPr>
            <p:ph type="pic" sz="quarter" idx="24"/>
          </p:nvPr>
        </p:nvSpPr>
        <p:spPr>
          <a:xfrm>
            <a:off x="597070" y="8953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33" name="Plassholder for tekst 11">
            <a:extLst>
              <a:ext uri="{FF2B5EF4-FFF2-40B4-BE49-F238E27FC236}">
                <a16:creationId xmlns:a16="http://schemas.microsoft.com/office/drawing/2014/main" id="{34B95272-B564-4191-A7A3-6106A6ABA9FC}"/>
              </a:ext>
            </a:extLst>
          </p:cNvPr>
          <p:cNvSpPr>
            <a:spLocks noGrp="1"/>
          </p:cNvSpPr>
          <p:nvPr>
            <p:ph type="body" sz="quarter" idx="26" hasCustomPrompt="1"/>
          </p:nvPr>
        </p:nvSpPr>
        <p:spPr>
          <a:xfrm>
            <a:off x="540014"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4" name="Plassholder for tekst 11">
            <a:extLst>
              <a:ext uri="{FF2B5EF4-FFF2-40B4-BE49-F238E27FC236}">
                <a16:creationId xmlns:a16="http://schemas.microsoft.com/office/drawing/2014/main" id="{71FF20B2-0F76-4949-888D-8B489B8BBCEF}"/>
              </a:ext>
            </a:extLst>
          </p:cNvPr>
          <p:cNvSpPr>
            <a:spLocks noGrp="1"/>
          </p:cNvSpPr>
          <p:nvPr>
            <p:ph type="body" sz="quarter" idx="45" hasCustomPrompt="1"/>
          </p:nvPr>
        </p:nvSpPr>
        <p:spPr>
          <a:xfrm>
            <a:off x="2172793"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5" name="Plassholder for tekst 11">
            <a:extLst>
              <a:ext uri="{FF2B5EF4-FFF2-40B4-BE49-F238E27FC236}">
                <a16:creationId xmlns:a16="http://schemas.microsoft.com/office/drawing/2014/main" id="{7C406ABF-237B-4AB2-9B63-9CE8C1276D0A}"/>
              </a:ext>
            </a:extLst>
          </p:cNvPr>
          <p:cNvSpPr>
            <a:spLocks noGrp="1"/>
          </p:cNvSpPr>
          <p:nvPr>
            <p:ph type="body" sz="quarter" idx="46" hasCustomPrompt="1"/>
          </p:nvPr>
        </p:nvSpPr>
        <p:spPr>
          <a:xfrm>
            <a:off x="3805572"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6" name="Plassholder for tekst 11">
            <a:extLst>
              <a:ext uri="{FF2B5EF4-FFF2-40B4-BE49-F238E27FC236}">
                <a16:creationId xmlns:a16="http://schemas.microsoft.com/office/drawing/2014/main" id="{8BAEE01D-CA66-47A3-A9AC-0D0B7FDE70E9}"/>
              </a:ext>
            </a:extLst>
          </p:cNvPr>
          <p:cNvSpPr>
            <a:spLocks noGrp="1"/>
          </p:cNvSpPr>
          <p:nvPr>
            <p:ph type="body" sz="quarter" idx="47" hasCustomPrompt="1"/>
          </p:nvPr>
        </p:nvSpPr>
        <p:spPr>
          <a:xfrm>
            <a:off x="5438001" y="2466182"/>
            <a:ext cx="1501369"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7" name="Plassholder for tekst 11">
            <a:extLst>
              <a:ext uri="{FF2B5EF4-FFF2-40B4-BE49-F238E27FC236}">
                <a16:creationId xmlns:a16="http://schemas.microsoft.com/office/drawing/2014/main" id="{D8BF249A-92BB-4159-BC43-0F96048B4195}"/>
              </a:ext>
            </a:extLst>
          </p:cNvPr>
          <p:cNvSpPr>
            <a:spLocks noGrp="1"/>
          </p:cNvSpPr>
          <p:nvPr>
            <p:ph type="body" sz="quarter" idx="48" hasCustomPrompt="1"/>
          </p:nvPr>
        </p:nvSpPr>
        <p:spPr>
          <a:xfrm>
            <a:off x="7070431" y="2466182"/>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8" name="Plassholder for tekst 11">
            <a:extLst>
              <a:ext uri="{FF2B5EF4-FFF2-40B4-BE49-F238E27FC236}">
                <a16:creationId xmlns:a16="http://schemas.microsoft.com/office/drawing/2014/main" id="{AB19DEA8-79A0-4F30-8E4D-8BF07E3345E6}"/>
              </a:ext>
            </a:extLst>
          </p:cNvPr>
          <p:cNvSpPr>
            <a:spLocks noGrp="1"/>
          </p:cNvSpPr>
          <p:nvPr>
            <p:ph type="body" sz="quarter" idx="54" hasCustomPrompt="1"/>
          </p:nvPr>
        </p:nvSpPr>
        <p:spPr>
          <a:xfrm>
            <a:off x="539751" y="4445290"/>
            <a:ext cx="1510872"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39" name="Plassholder for tekst 11">
            <a:extLst>
              <a:ext uri="{FF2B5EF4-FFF2-40B4-BE49-F238E27FC236}">
                <a16:creationId xmlns:a16="http://schemas.microsoft.com/office/drawing/2014/main" id="{80AD255D-8442-43A7-AEA1-12F28AAE559F}"/>
              </a:ext>
            </a:extLst>
          </p:cNvPr>
          <p:cNvSpPr>
            <a:spLocks noGrp="1"/>
          </p:cNvSpPr>
          <p:nvPr>
            <p:ph type="body" sz="quarter" idx="55" hasCustomPrompt="1"/>
          </p:nvPr>
        </p:nvSpPr>
        <p:spPr>
          <a:xfrm>
            <a:off x="2172793" y="4445290"/>
            <a:ext cx="1508073"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0" name="Plassholder for tekst 11">
            <a:extLst>
              <a:ext uri="{FF2B5EF4-FFF2-40B4-BE49-F238E27FC236}">
                <a16:creationId xmlns:a16="http://schemas.microsoft.com/office/drawing/2014/main" id="{CE77484B-12DA-470D-9ADA-F5285621FE84}"/>
              </a:ext>
            </a:extLst>
          </p:cNvPr>
          <p:cNvSpPr>
            <a:spLocks noGrp="1"/>
          </p:cNvSpPr>
          <p:nvPr>
            <p:ph type="body" sz="quarter" idx="56" hasCustomPrompt="1"/>
          </p:nvPr>
        </p:nvSpPr>
        <p:spPr>
          <a:xfrm>
            <a:off x="3811926" y="4445290"/>
            <a:ext cx="1495016"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1" name="Plassholder for tekst 11">
            <a:extLst>
              <a:ext uri="{FF2B5EF4-FFF2-40B4-BE49-F238E27FC236}">
                <a16:creationId xmlns:a16="http://schemas.microsoft.com/office/drawing/2014/main" id="{1A4EAE20-B2A0-4DB4-AF5C-C9EB961F89B0}"/>
              </a:ext>
            </a:extLst>
          </p:cNvPr>
          <p:cNvSpPr>
            <a:spLocks noGrp="1"/>
          </p:cNvSpPr>
          <p:nvPr>
            <p:ph type="body" sz="quarter" idx="57" hasCustomPrompt="1"/>
          </p:nvPr>
        </p:nvSpPr>
        <p:spPr>
          <a:xfrm>
            <a:off x="5438002" y="4445290"/>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2" name="Plassholder for tekst 11">
            <a:extLst>
              <a:ext uri="{FF2B5EF4-FFF2-40B4-BE49-F238E27FC236}">
                <a16:creationId xmlns:a16="http://schemas.microsoft.com/office/drawing/2014/main" id="{2890A0E8-1E61-4D93-ABF0-0349F9B82E96}"/>
              </a:ext>
            </a:extLst>
          </p:cNvPr>
          <p:cNvSpPr>
            <a:spLocks noGrp="1"/>
          </p:cNvSpPr>
          <p:nvPr>
            <p:ph type="body" sz="quarter" idx="58" hasCustomPrompt="1"/>
          </p:nvPr>
        </p:nvSpPr>
        <p:spPr>
          <a:xfrm>
            <a:off x="7070430" y="4445290"/>
            <a:ext cx="1501368" cy="303140"/>
          </a:xfrm>
        </p:spPr>
        <p:txBody>
          <a:bodyPr anchor="t" anchorCtr="0">
            <a:normAutofit/>
          </a:bodyPr>
          <a:lstStyle>
            <a:lvl1pPr marL="0" indent="0">
              <a:buNone/>
              <a:defRPr sz="800">
                <a:solidFill>
                  <a:schemeClr val="tx1"/>
                </a:solidFill>
              </a:defRPr>
            </a:lvl1pPr>
          </a:lstStyle>
          <a:p>
            <a:pPr lvl="0"/>
            <a:r>
              <a:rPr lang="nb-NO" dirty="0"/>
              <a:t>Klikk for å redigere beskrivelse, kilde etc.</a:t>
            </a:r>
          </a:p>
        </p:txBody>
      </p:sp>
      <p:sp>
        <p:nvSpPr>
          <p:cNvPr id="43" name="Rektangel 42">
            <a:extLst>
              <a:ext uri="{FF2B5EF4-FFF2-40B4-BE49-F238E27FC236}">
                <a16:creationId xmlns:a16="http://schemas.microsoft.com/office/drawing/2014/main" id="{3EE5688E-3EA6-45EC-B52A-79B6326EE3A7}"/>
              </a:ext>
            </a:extLst>
          </p:cNvPr>
          <p:cNvSpPr/>
          <p:nvPr userDrawn="1"/>
        </p:nvSpPr>
        <p:spPr>
          <a:xfrm>
            <a:off x="540014"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ktangel 43">
            <a:extLst>
              <a:ext uri="{FF2B5EF4-FFF2-40B4-BE49-F238E27FC236}">
                <a16:creationId xmlns:a16="http://schemas.microsoft.com/office/drawing/2014/main" id="{EFF2E067-0ACD-4978-AC43-8B18A70A3E07}"/>
              </a:ext>
            </a:extLst>
          </p:cNvPr>
          <p:cNvSpPr/>
          <p:nvPr userDrawn="1"/>
        </p:nvSpPr>
        <p:spPr>
          <a:xfrm>
            <a:off x="2172793"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ktangel 44">
            <a:extLst>
              <a:ext uri="{FF2B5EF4-FFF2-40B4-BE49-F238E27FC236}">
                <a16:creationId xmlns:a16="http://schemas.microsoft.com/office/drawing/2014/main" id="{B5EE5AE5-008E-4294-858F-65CD7CAEF64D}"/>
              </a:ext>
            </a:extLst>
          </p:cNvPr>
          <p:cNvSpPr/>
          <p:nvPr userDrawn="1"/>
        </p:nvSpPr>
        <p:spPr>
          <a:xfrm>
            <a:off x="3805572"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ktangel 45">
            <a:extLst>
              <a:ext uri="{FF2B5EF4-FFF2-40B4-BE49-F238E27FC236}">
                <a16:creationId xmlns:a16="http://schemas.microsoft.com/office/drawing/2014/main" id="{2FEDD2E8-EA4B-414D-ABDF-F4BF5F711838}"/>
              </a:ext>
            </a:extLst>
          </p:cNvPr>
          <p:cNvSpPr/>
          <p:nvPr userDrawn="1"/>
        </p:nvSpPr>
        <p:spPr>
          <a:xfrm>
            <a:off x="543800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ktangel 46">
            <a:extLst>
              <a:ext uri="{FF2B5EF4-FFF2-40B4-BE49-F238E27FC236}">
                <a16:creationId xmlns:a16="http://schemas.microsoft.com/office/drawing/2014/main" id="{6700CA7C-BF14-420F-9264-18B27FDA25F7}"/>
              </a:ext>
            </a:extLst>
          </p:cNvPr>
          <p:cNvSpPr/>
          <p:nvPr userDrawn="1"/>
        </p:nvSpPr>
        <p:spPr>
          <a:xfrm>
            <a:off x="707113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lassholder for bilde 9">
            <a:extLst>
              <a:ext uri="{FF2B5EF4-FFF2-40B4-BE49-F238E27FC236}">
                <a16:creationId xmlns:a16="http://schemas.microsoft.com/office/drawing/2014/main" id="{437AD361-34EC-4918-8B37-7982F137F13F}"/>
              </a:ext>
            </a:extLst>
          </p:cNvPr>
          <p:cNvSpPr>
            <a:spLocks noGrp="1"/>
          </p:cNvSpPr>
          <p:nvPr>
            <p:ph type="pic" sz="quarter" idx="59"/>
          </p:nvPr>
        </p:nvSpPr>
        <p:spPr>
          <a:xfrm>
            <a:off x="7128187"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49" name="Plassholder for bilde 9">
            <a:extLst>
              <a:ext uri="{FF2B5EF4-FFF2-40B4-BE49-F238E27FC236}">
                <a16:creationId xmlns:a16="http://schemas.microsoft.com/office/drawing/2014/main" id="{BEACA988-147E-4DB0-AC69-3E67AD57E3E1}"/>
              </a:ext>
            </a:extLst>
          </p:cNvPr>
          <p:cNvSpPr>
            <a:spLocks noGrp="1"/>
          </p:cNvSpPr>
          <p:nvPr>
            <p:ph type="pic" sz="quarter" idx="60"/>
          </p:nvPr>
        </p:nvSpPr>
        <p:spPr>
          <a:xfrm>
            <a:off x="549470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0" name="Plassholder for bilde 9">
            <a:extLst>
              <a:ext uri="{FF2B5EF4-FFF2-40B4-BE49-F238E27FC236}">
                <a16:creationId xmlns:a16="http://schemas.microsoft.com/office/drawing/2014/main" id="{6EFD370F-324A-4E6C-847B-128E26757E44}"/>
              </a:ext>
            </a:extLst>
          </p:cNvPr>
          <p:cNvSpPr>
            <a:spLocks noGrp="1"/>
          </p:cNvSpPr>
          <p:nvPr>
            <p:ph type="pic" sz="quarter" idx="61"/>
          </p:nvPr>
        </p:nvSpPr>
        <p:spPr>
          <a:xfrm>
            <a:off x="3862628"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1" name="Plassholder for bilde 9">
            <a:extLst>
              <a:ext uri="{FF2B5EF4-FFF2-40B4-BE49-F238E27FC236}">
                <a16:creationId xmlns:a16="http://schemas.microsoft.com/office/drawing/2014/main" id="{D0CAE83B-0618-4D28-82DB-0E070727B1B3}"/>
              </a:ext>
            </a:extLst>
          </p:cNvPr>
          <p:cNvSpPr>
            <a:spLocks noGrp="1"/>
          </p:cNvSpPr>
          <p:nvPr>
            <p:ph type="pic" sz="quarter" idx="62"/>
          </p:nvPr>
        </p:nvSpPr>
        <p:spPr>
          <a:xfrm>
            <a:off x="223093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2" name="Plassholder for bilde 9">
            <a:extLst>
              <a:ext uri="{FF2B5EF4-FFF2-40B4-BE49-F238E27FC236}">
                <a16:creationId xmlns:a16="http://schemas.microsoft.com/office/drawing/2014/main" id="{AAACD13D-8511-4321-BB38-3F76C7EAA3B3}"/>
              </a:ext>
            </a:extLst>
          </p:cNvPr>
          <p:cNvSpPr>
            <a:spLocks noGrp="1"/>
          </p:cNvSpPr>
          <p:nvPr>
            <p:ph type="pic" sz="quarter" idx="63"/>
          </p:nvPr>
        </p:nvSpPr>
        <p:spPr>
          <a:xfrm>
            <a:off x="597070" y="2868772"/>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3" name="Plassholder for bunntekst 4">
            <a:extLst>
              <a:ext uri="{FF2B5EF4-FFF2-40B4-BE49-F238E27FC236}">
                <a16:creationId xmlns:a16="http://schemas.microsoft.com/office/drawing/2014/main" id="{267260E4-2086-4E93-A9B0-9B4B9492EB9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54" name="Plassholder for lysbildenummer 5">
            <a:extLst>
              <a:ext uri="{FF2B5EF4-FFF2-40B4-BE49-F238E27FC236}">
                <a16:creationId xmlns:a16="http://schemas.microsoft.com/office/drawing/2014/main" id="{8C5614AA-7DB9-4156-B417-31AEAA02EB48}"/>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55" name="Plassholder for dato 3">
            <a:extLst>
              <a:ext uri="{FF2B5EF4-FFF2-40B4-BE49-F238E27FC236}">
                <a16:creationId xmlns:a16="http://schemas.microsoft.com/office/drawing/2014/main" id="{17A20962-280A-420E-AB96-47433B01041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extLst>
      <p:ext uri="{BB962C8B-B14F-4D97-AF65-F5344CB8AC3E}">
        <p14:creationId xmlns:p14="http://schemas.microsoft.com/office/powerpoint/2010/main" val="30062558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0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9" name="Bilde 18" descr="Logo">
            <a:extLst>
              <a:ext uri="{FF2B5EF4-FFF2-40B4-BE49-F238E27FC236}">
                <a16:creationId xmlns:a16="http://schemas.microsoft.com/office/drawing/2014/main" id="{AD9BCA1B-9D47-4C0F-BC4E-712E34A118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53" name="Rektangel 52">
            <a:extLst>
              <a:ext uri="{FF2B5EF4-FFF2-40B4-BE49-F238E27FC236}">
                <a16:creationId xmlns:a16="http://schemas.microsoft.com/office/drawing/2014/main" id="{FF841A91-B6F8-449F-A4BD-F6A1367C1978}"/>
              </a:ext>
            </a:extLst>
          </p:cNvPr>
          <p:cNvSpPr/>
          <p:nvPr userDrawn="1"/>
        </p:nvSpPr>
        <p:spPr>
          <a:xfrm>
            <a:off x="540014"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ktangel 53">
            <a:extLst>
              <a:ext uri="{FF2B5EF4-FFF2-40B4-BE49-F238E27FC236}">
                <a16:creationId xmlns:a16="http://schemas.microsoft.com/office/drawing/2014/main" id="{6C651AEB-0DBE-47A9-A249-082E532D58F5}"/>
              </a:ext>
            </a:extLst>
          </p:cNvPr>
          <p:cNvSpPr/>
          <p:nvPr userDrawn="1"/>
        </p:nvSpPr>
        <p:spPr>
          <a:xfrm>
            <a:off x="2172793"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ktangel 54">
            <a:extLst>
              <a:ext uri="{FF2B5EF4-FFF2-40B4-BE49-F238E27FC236}">
                <a16:creationId xmlns:a16="http://schemas.microsoft.com/office/drawing/2014/main" id="{7CB81512-901A-49E3-A3E3-6C02A16873C8}"/>
              </a:ext>
            </a:extLst>
          </p:cNvPr>
          <p:cNvSpPr/>
          <p:nvPr userDrawn="1"/>
        </p:nvSpPr>
        <p:spPr>
          <a:xfrm>
            <a:off x="3805572"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ktangel 55">
            <a:extLst>
              <a:ext uri="{FF2B5EF4-FFF2-40B4-BE49-F238E27FC236}">
                <a16:creationId xmlns:a16="http://schemas.microsoft.com/office/drawing/2014/main" id="{3C77165F-D10C-4315-8BC3-E6243AA7B0D6}"/>
              </a:ext>
            </a:extLst>
          </p:cNvPr>
          <p:cNvSpPr/>
          <p:nvPr userDrawn="1"/>
        </p:nvSpPr>
        <p:spPr>
          <a:xfrm>
            <a:off x="543800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ktangel 56">
            <a:extLst>
              <a:ext uri="{FF2B5EF4-FFF2-40B4-BE49-F238E27FC236}">
                <a16:creationId xmlns:a16="http://schemas.microsoft.com/office/drawing/2014/main" id="{D4F5C8F9-2D0D-4424-BAB6-30F1353EF11D}"/>
              </a:ext>
            </a:extLst>
          </p:cNvPr>
          <p:cNvSpPr/>
          <p:nvPr userDrawn="1"/>
        </p:nvSpPr>
        <p:spPr>
          <a:xfrm>
            <a:off x="7071131" y="843756"/>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Plassholder for bilde 9">
            <a:extLst>
              <a:ext uri="{FF2B5EF4-FFF2-40B4-BE49-F238E27FC236}">
                <a16:creationId xmlns:a16="http://schemas.microsoft.com/office/drawing/2014/main" id="{BFF7A024-7763-497A-9D71-FD7D6CA67149}"/>
              </a:ext>
            </a:extLst>
          </p:cNvPr>
          <p:cNvSpPr>
            <a:spLocks noGrp="1"/>
          </p:cNvSpPr>
          <p:nvPr>
            <p:ph type="pic" sz="quarter" idx="18"/>
          </p:nvPr>
        </p:nvSpPr>
        <p:spPr>
          <a:xfrm>
            <a:off x="712818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59" name="Plassholder for bilde 9">
            <a:extLst>
              <a:ext uri="{FF2B5EF4-FFF2-40B4-BE49-F238E27FC236}">
                <a16:creationId xmlns:a16="http://schemas.microsoft.com/office/drawing/2014/main" id="{39A8589F-AD1D-4935-8890-8459EED2DCAF}"/>
              </a:ext>
            </a:extLst>
          </p:cNvPr>
          <p:cNvSpPr>
            <a:spLocks noGrp="1"/>
          </p:cNvSpPr>
          <p:nvPr>
            <p:ph type="pic" sz="quarter" idx="21"/>
          </p:nvPr>
        </p:nvSpPr>
        <p:spPr>
          <a:xfrm>
            <a:off x="5495407"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0" name="Plassholder for bilde 9">
            <a:extLst>
              <a:ext uri="{FF2B5EF4-FFF2-40B4-BE49-F238E27FC236}">
                <a16:creationId xmlns:a16="http://schemas.microsoft.com/office/drawing/2014/main" id="{6BF35C97-5EF8-4623-BB56-707DEE600F4D}"/>
              </a:ext>
            </a:extLst>
          </p:cNvPr>
          <p:cNvSpPr>
            <a:spLocks noGrp="1"/>
          </p:cNvSpPr>
          <p:nvPr>
            <p:ph type="pic" sz="quarter" idx="22"/>
          </p:nvPr>
        </p:nvSpPr>
        <p:spPr>
          <a:xfrm>
            <a:off x="3862628"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1" name="Plassholder for bilde 9">
            <a:extLst>
              <a:ext uri="{FF2B5EF4-FFF2-40B4-BE49-F238E27FC236}">
                <a16:creationId xmlns:a16="http://schemas.microsoft.com/office/drawing/2014/main" id="{9B86B956-4260-4C69-A0A1-4EFC1CF22458}"/>
              </a:ext>
            </a:extLst>
          </p:cNvPr>
          <p:cNvSpPr>
            <a:spLocks noGrp="1"/>
          </p:cNvSpPr>
          <p:nvPr>
            <p:ph type="pic" sz="quarter" idx="23"/>
          </p:nvPr>
        </p:nvSpPr>
        <p:spPr>
          <a:xfrm>
            <a:off x="2230936" y="896514"/>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2" name="Plassholder for bilde 9">
            <a:extLst>
              <a:ext uri="{FF2B5EF4-FFF2-40B4-BE49-F238E27FC236}">
                <a16:creationId xmlns:a16="http://schemas.microsoft.com/office/drawing/2014/main" id="{1ECE6509-16B9-4DCF-ACE6-E03D8F183FCD}"/>
              </a:ext>
            </a:extLst>
          </p:cNvPr>
          <p:cNvSpPr>
            <a:spLocks noGrp="1"/>
          </p:cNvSpPr>
          <p:nvPr>
            <p:ph type="pic" sz="quarter" idx="24"/>
          </p:nvPr>
        </p:nvSpPr>
        <p:spPr>
          <a:xfrm>
            <a:off x="597070" y="8953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63" name="Plassholder for tekst 11">
            <a:extLst>
              <a:ext uri="{FF2B5EF4-FFF2-40B4-BE49-F238E27FC236}">
                <a16:creationId xmlns:a16="http://schemas.microsoft.com/office/drawing/2014/main" id="{85314915-C1C4-48D8-B645-04B954904CE5}"/>
              </a:ext>
            </a:extLst>
          </p:cNvPr>
          <p:cNvSpPr>
            <a:spLocks noGrp="1"/>
          </p:cNvSpPr>
          <p:nvPr>
            <p:ph type="body" sz="quarter" idx="26" hasCustomPrompt="1"/>
          </p:nvPr>
        </p:nvSpPr>
        <p:spPr>
          <a:xfrm>
            <a:off x="540014"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4" name="Plassholder for tekst 11">
            <a:extLst>
              <a:ext uri="{FF2B5EF4-FFF2-40B4-BE49-F238E27FC236}">
                <a16:creationId xmlns:a16="http://schemas.microsoft.com/office/drawing/2014/main" id="{7938D1A1-27CA-424B-B6B1-A7F08C21006E}"/>
              </a:ext>
            </a:extLst>
          </p:cNvPr>
          <p:cNvSpPr>
            <a:spLocks noGrp="1"/>
          </p:cNvSpPr>
          <p:nvPr>
            <p:ph type="body" sz="quarter" idx="45" hasCustomPrompt="1"/>
          </p:nvPr>
        </p:nvSpPr>
        <p:spPr>
          <a:xfrm>
            <a:off x="2172793"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5" name="Plassholder for tekst 11">
            <a:extLst>
              <a:ext uri="{FF2B5EF4-FFF2-40B4-BE49-F238E27FC236}">
                <a16:creationId xmlns:a16="http://schemas.microsoft.com/office/drawing/2014/main" id="{4F8C3D84-17DA-4004-8CF5-2D3025969E89}"/>
              </a:ext>
            </a:extLst>
          </p:cNvPr>
          <p:cNvSpPr>
            <a:spLocks noGrp="1"/>
          </p:cNvSpPr>
          <p:nvPr>
            <p:ph type="body" sz="quarter" idx="46" hasCustomPrompt="1"/>
          </p:nvPr>
        </p:nvSpPr>
        <p:spPr>
          <a:xfrm>
            <a:off x="3805572" y="2466182"/>
            <a:ext cx="1501369" cy="303140"/>
          </a:xfrm>
        </p:spPr>
        <p:txBody>
          <a:bodyPr anchor="t" anchorCtr="0">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80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lang="nb-NO" dirty="0"/>
              <a:t>Klikk for å redigere beskrivelse, kilde etc.</a:t>
            </a:r>
          </a:p>
          <a:p>
            <a:pPr lvl="0"/>
            <a:endParaRPr lang="nb-NO" dirty="0"/>
          </a:p>
        </p:txBody>
      </p:sp>
      <p:sp>
        <p:nvSpPr>
          <p:cNvPr id="66" name="Plassholder for tekst 11">
            <a:extLst>
              <a:ext uri="{FF2B5EF4-FFF2-40B4-BE49-F238E27FC236}">
                <a16:creationId xmlns:a16="http://schemas.microsoft.com/office/drawing/2014/main" id="{4811FB6D-2546-49C9-83A5-B7639F2F9AC2}"/>
              </a:ext>
            </a:extLst>
          </p:cNvPr>
          <p:cNvSpPr>
            <a:spLocks noGrp="1"/>
          </p:cNvSpPr>
          <p:nvPr>
            <p:ph type="body" sz="quarter" idx="47" hasCustomPrompt="1"/>
          </p:nvPr>
        </p:nvSpPr>
        <p:spPr>
          <a:xfrm>
            <a:off x="5438001" y="2466182"/>
            <a:ext cx="1501369"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7" name="Plassholder for tekst 11">
            <a:extLst>
              <a:ext uri="{FF2B5EF4-FFF2-40B4-BE49-F238E27FC236}">
                <a16:creationId xmlns:a16="http://schemas.microsoft.com/office/drawing/2014/main" id="{77F502D1-3164-4C8A-A4D1-F548E74795C8}"/>
              </a:ext>
            </a:extLst>
          </p:cNvPr>
          <p:cNvSpPr>
            <a:spLocks noGrp="1"/>
          </p:cNvSpPr>
          <p:nvPr>
            <p:ph type="body" sz="quarter" idx="48" hasCustomPrompt="1"/>
          </p:nvPr>
        </p:nvSpPr>
        <p:spPr>
          <a:xfrm>
            <a:off x="7070431" y="2466182"/>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8" name="Plassholder for tekst 11">
            <a:extLst>
              <a:ext uri="{FF2B5EF4-FFF2-40B4-BE49-F238E27FC236}">
                <a16:creationId xmlns:a16="http://schemas.microsoft.com/office/drawing/2014/main" id="{33D4A4A1-AE9C-42EE-8C13-967B788E6F65}"/>
              </a:ext>
            </a:extLst>
          </p:cNvPr>
          <p:cNvSpPr>
            <a:spLocks noGrp="1"/>
          </p:cNvSpPr>
          <p:nvPr>
            <p:ph type="body" sz="quarter" idx="54" hasCustomPrompt="1"/>
          </p:nvPr>
        </p:nvSpPr>
        <p:spPr>
          <a:xfrm>
            <a:off x="539751" y="4445290"/>
            <a:ext cx="1510872"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69" name="Plassholder for tekst 11">
            <a:extLst>
              <a:ext uri="{FF2B5EF4-FFF2-40B4-BE49-F238E27FC236}">
                <a16:creationId xmlns:a16="http://schemas.microsoft.com/office/drawing/2014/main" id="{243FDC07-3644-4502-BCF6-826ED6AE4A15}"/>
              </a:ext>
            </a:extLst>
          </p:cNvPr>
          <p:cNvSpPr>
            <a:spLocks noGrp="1"/>
          </p:cNvSpPr>
          <p:nvPr>
            <p:ph type="body" sz="quarter" idx="55" hasCustomPrompt="1"/>
          </p:nvPr>
        </p:nvSpPr>
        <p:spPr>
          <a:xfrm>
            <a:off x="2172793" y="4445290"/>
            <a:ext cx="1508073"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0" name="Plassholder for tekst 11">
            <a:extLst>
              <a:ext uri="{FF2B5EF4-FFF2-40B4-BE49-F238E27FC236}">
                <a16:creationId xmlns:a16="http://schemas.microsoft.com/office/drawing/2014/main" id="{7D0D08C8-DB07-44E1-8E79-5E858BF09F18}"/>
              </a:ext>
            </a:extLst>
          </p:cNvPr>
          <p:cNvSpPr>
            <a:spLocks noGrp="1"/>
          </p:cNvSpPr>
          <p:nvPr>
            <p:ph type="body" sz="quarter" idx="56" hasCustomPrompt="1"/>
          </p:nvPr>
        </p:nvSpPr>
        <p:spPr>
          <a:xfrm>
            <a:off x="3811926" y="4445290"/>
            <a:ext cx="1495016"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1" name="Plassholder for tekst 11">
            <a:extLst>
              <a:ext uri="{FF2B5EF4-FFF2-40B4-BE49-F238E27FC236}">
                <a16:creationId xmlns:a16="http://schemas.microsoft.com/office/drawing/2014/main" id="{D66FA2B3-5147-4725-BE5D-4DB4C21A6141}"/>
              </a:ext>
            </a:extLst>
          </p:cNvPr>
          <p:cNvSpPr>
            <a:spLocks noGrp="1"/>
          </p:cNvSpPr>
          <p:nvPr>
            <p:ph type="body" sz="quarter" idx="57" hasCustomPrompt="1"/>
          </p:nvPr>
        </p:nvSpPr>
        <p:spPr>
          <a:xfrm>
            <a:off x="5438002" y="4445290"/>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2" name="Plassholder for tekst 11">
            <a:extLst>
              <a:ext uri="{FF2B5EF4-FFF2-40B4-BE49-F238E27FC236}">
                <a16:creationId xmlns:a16="http://schemas.microsoft.com/office/drawing/2014/main" id="{F8C51328-FA48-4922-BE11-3C5B0B0A8A6B}"/>
              </a:ext>
            </a:extLst>
          </p:cNvPr>
          <p:cNvSpPr>
            <a:spLocks noGrp="1"/>
          </p:cNvSpPr>
          <p:nvPr>
            <p:ph type="body" sz="quarter" idx="58" hasCustomPrompt="1"/>
          </p:nvPr>
        </p:nvSpPr>
        <p:spPr>
          <a:xfrm>
            <a:off x="7070430" y="4445290"/>
            <a:ext cx="1501368" cy="303140"/>
          </a:xfrm>
        </p:spPr>
        <p:txBody>
          <a:bodyPr anchor="t" anchorCtr="0">
            <a:normAutofit/>
          </a:bodyPr>
          <a:lstStyle>
            <a:lvl1pPr marL="0" indent="0">
              <a:buNone/>
              <a:defRPr sz="800">
                <a:solidFill>
                  <a:schemeClr val="bg1"/>
                </a:solidFill>
              </a:defRPr>
            </a:lvl1pPr>
          </a:lstStyle>
          <a:p>
            <a:pPr lvl="0"/>
            <a:r>
              <a:rPr lang="nb-NO" dirty="0"/>
              <a:t>Klikk for å redigere beskrivelse, kilde etc.</a:t>
            </a:r>
          </a:p>
        </p:txBody>
      </p:sp>
      <p:sp>
        <p:nvSpPr>
          <p:cNvPr id="73" name="Rektangel 72">
            <a:extLst>
              <a:ext uri="{FF2B5EF4-FFF2-40B4-BE49-F238E27FC236}">
                <a16:creationId xmlns:a16="http://schemas.microsoft.com/office/drawing/2014/main" id="{0941FD5A-518E-4629-B322-F6FFEA62C885}"/>
              </a:ext>
            </a:extLst>
          </p:cNvPr>
          <p:cNvSpPr/>
          <p:nvPr userDrawn="1"/>
        </p:nvSpPr>
        <p:spPr>
          <a:xfrm>
            <a:off x="540014"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ktangel 73">
            <a:extLst>
              <a:ext uri="{FF2B5EF4-FFF2-40B4-BE49-F238E27FC236}">
                <a16:creationId xmlns:a16="http://schemas.microsoft.com/office/drawing/2014/main" id="{3654D1DC-7486-4044-94F4-D73E0EB55344}"/>
              </a:ext>
            </a:extLst>
          </p:cNvPr>
          <p:cNvSpPr/>
          <p:nvPr userDrawn="1"/>
        </p:nvSpPr>
        <p:spPr>
          <a:xfrm>
            <a:off x="2172793"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ktangel 74">
            <a:extLst>
              <a:ext uri="{FF2B5EF4-FFF2-40B4-BE49-F238E27FC236}">
                <a16:creationId xmlns:a16="http://schemas.microsoft.com/office/drawing/2014/main" id="{4BC125F5-2A4E-4769-A5C2-D91C11367976}"/>
              </a:ext>
            </a:extLst>
          </p:cNvPr>
          <p:cNvSpPr/>
          <p:nvPr userDrawn="1"/>
        </p:nvSpPr>
        <p:spPr>
          <a:xfrm>
            <a:off x="3805572"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ktangel 75">
            <a:extLst>
              <a:ext uri="{FF2B5EF4-FFF2-40B4-BE49-F238E27FC236}">
                <a16:creationId xmlns:a16="http://schemas.microsoft.com/office/drawing/2014/main" id="{B61072BA-638B-42AC-84C2-91D1BB7F725E}"/>
              </a:ext>
            </a:extLst>
          </p:cNvPr>
          <p:cNvSpPr/>
          <p:nvPr userDrawn="1"/>
        </p:nvSpPr>
        <p:spPr>
          <a:xfrm>
            <a:off x="543800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ktangel 76">
            <a:extLst>
              <a:ext uri="{FF2B5EF4-FFF2-40B4-BE49-F238E27FC236}">
                <a16:creationId xmlns:a16="http://schemas.microsoft.com/office/drawing/2014/main" id="{2FF42558-6CEE-4804-A76D-BD0DF0D2E23D}"/>
              </a:ext>
            </a:extLst>
          </p:cNvPr>
          <p:cNvSpPr/>
          <p:nvPr userDrawn="1"/>
        </p:nvSpPr>
        <p:spPr>
          <a:xfrm>
            <a:off x="7071131" y="2817185"/>
            <a:ext cx="1501369" cy="1539493"/>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Plassholder for bilde 9">
            <a:extLst>
              <a:ext uri="{FF2B5EF4-FFF2-40B4-BE49-F238E27FC236}">
                <a16:creationId xmlns:a16="http://schemas.microsoft.com/office/drawing/2014/main" id="{612A5165-E8FB-4B4E-9E99-F1CEDC21C1B3}"/>
              </a:ext>
            </a:extLst>
          </p:cNvPr>
          <p:cNvSpPr>
            <a:spLocks noGrp="1"/>
          </p:cNvSpPr>
          <p:nvPr>
            <p:ph type="pic" sz="quarter" idx="59"/>
          </p:nvPr>
        </p:nvSpPr>
        <p:spPr>
          <a:xfrm>
            <a:off x="7128187"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79" name="Plassholder for bilde 9">
            <a:extLst>
              <a:ext uri="{FF2B5EF4-FFF2-40B4-BE49-F238E27FC236}">
                <a16:creationId xmlns:a16="http://schemas.microsoft.com/office/drawing/2014/main" id="{0FECB027-4DA7-4674-A5C1-F369EEC814A0}"/>
              </a:ext>
            </a:extLst>
          </p:cNvPr>
          <p:cNvSpPr>
            <a:spLocks noGrp="1"/>
          </p:cNvSpPr>
          <p:nvPr>
            <p:ph type="pic" sz="quarter" idx="60"/>
          </p:nvPr>
        </p:nvSpPr>
        <p:spPr>
          <a:xfrm>
            <a:off x="549470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0" name="Plassholder for bilde 9">
            <a:extLst>
              <a:ext uri="{FF2B5EF4-FFF2-40B4-BE49-F238E27FC236}">
                <a16:creationId xmlns:a16="http://schemas.microsoft.com/office/drawing/2014/main" id="{5A7EB79C-A4A6-46B6-825C-C5D6CE3BFA60}"/>
              </a:ext>
            </a:extLst>
          </p:cNvPr>
          <p:cNvSpPr>
            <a:spLocks noGrp="1"/>
          </p:cNvSpPr>
          <p:nvPr>
            <p:ph type="pic" sz="quarter" idx="61"/>
          </p:nvPr>
        </p:nvSpPr>
        <p:spPr>
          <a:xfrm>
            <a:off x="3862628"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1" name="Plassholder for bilde 9">
            <a:extLst>
              <a:ext uri="{FF2B5EF4-FFF2-40B4-BE49-F238E27FC236}">
                <a16:creationId xmlns:a16="http://schemas.microsoft.com/office/drawing/2014/main" id="{97783FFC-91F0-4E88-937A-CDDC9512620F}"/>
              </a:ext>
            </a:extLst>
          </p:cNvPr>
          <p:cNvSpPr>
            <a:spLocks noGrp="1"/>
          </p:cNvSpPr>
          <p:nvPr>
            <p:ph type="pic" sz="quarter" idx="62"/>
          </p:nvPr>
        </p:nvSpPr>
        <p:spPr>
          <a:xfrm>
            <a:off x="2230936" y="2869943"/>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2" name="Plassholder for bilde 9">
            <a:extLst>
              <a:ext uri="{FF2B5EF4-FFF2-40B4-BE49-F238E27FC236}">
                <a16:creationId xmlns:a16="http://schemas.microsoft.com/office/drawing/2014/main" id="{DA6A980D-4125-4851-A900-1120C2F875D1}"/>
              </a:ext>
            </a:extLst>
          </p:cNvPr>
          <p:cNvSpPr>
            <a:spLocks noGrp="1"/>
          </p:cNvSpPr>
          <p:nvPr>
            <p:ph type="pic" sz="quarter" idx="63"/>
          </p:nvPr>
        </p:nvSpPr>
        <p:spPr>
          <a:xfrm>
            <a:off x="597070" y="2868772"/>
            <a:ext cx="1387256" cy="1436319"/>
          </a:xfrm>
          <a:solidFill>
            <a:schemeClr val="bg2"/>
          </a:solidFill>
          <a:ln w="57150">
            <a:noFill/>
            <a:miter lim="800000"/>
          </a:ln>
          <a:effectLst/>
        </p:spPr>
        <p:txBody>
          <a:bodyPr>
            <a:normAutofit/>
          </a:bodyPr>
          <a:lstStyle>
            <a:lvl1pPr marL="0" indent="0">
              <a:buNone/>
              <a:defRPr sz="1200"/>
            </a:lvl1pPr>
          </a:lstStyle>
          <a:p>
            <a:r>
              <a:rPr lang="nb-NO"/>
              <a:t>Klikk på ikonet for å legge til et bilde</a:t>
            </a:r>
            <a:endParaRPr lang="en-GB" dirty="0"/>
          </a:p>
        </p:txBody>
      </p:sp>
      <p:sp>
        <p:nvSpPr>
          <p:cNvPr id="83" name="Plassholder for bunntekst 4">
            <a:extLst>
              <a:ext uri="{FF2B5EF4-FFF2-40B4-BE49-F238E27FC236}">
                <a16:creationId xmlns:a16="http://schemas.microsoft.com/office/drawing/2014/main" id="{205B9FFF-08EC-4FB4-8391-7678393E908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84" name="Plassholder for lysbildenummer 5">
            <a:extLst>
              <a:ext uri="{FF2B5EF4-FFF2-40B4-BE49-F238E27FC236}">
                <a16:creationId xmlns:a16="http://schemas.microsoft.com/office/drawing/2014/main" id="{9B1DA50C-D45D-4799-8E60-F862F468799E}"/>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85" name="Plassholder for dato 3">
            <a:extLst>
              <a:ext uri="{FF2B5EF4-FFF2-40B4-BE49-F238E27FC236}">
                <a16:creationId xmlns:a16="http://schemas.microsoft.com/office/drawing/2014/main" id="{70AD4505-FE9F-4B3C-B66E-2A685BCF8A7D}"/>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Tree>
    <p:extLst>
      <p:ext uri="{BB962C8B-B14F-4D97-AF65-F5344CB8AC3E}">
        <p14:creationId xmlns:p14="http://schemas.microsoft.com/office/powerpoint/2010/main" val="16651570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3" name="Plassholder for media 2"/>
          <p:cNvSpPr>
            <a:spLocks noGrp="1"/>
          </p:cNvSpPr>
          <p:nvPr>
            <p:ph type="media" sz="quarter" idx="13" hasCustomPrompt="1"/>
          </p:nvPr>
        </p:nvSpPr>
        <p:spPr>
          <a:xfrm>
            <a:off x="0" y="0"/>
            <a:ext cx="9144000" cy="5143500"/>
          </a:xfrm>
        </p:spPr>
        <p:txBody>
          <a:bodyPr anchor="ctr" anchorCtr="0"/>
          <a:lstStyle>
            <a:lvl1pPr marL="0" indent="0" algn="ctr">
              <a:buNone/>
              <a:defRPr/>
            </a:lvl1pPr>
          </a:lstStyle>
          <a:p>
            <a:r>
              <a:rPr lang="en-GB" dirty="0" err="1"/>
              <a:t>Klikk</a:t>
            </a:r>
            <a:r>
              <a:rPr lang="en-GB" dirty="0"/>
              <a:t> for </a:t>
            </a:r>
            <a:r>
              <a:rPr lang="en-GB" dirty="0" err="1"/>
              <a:t>å</a:t>
            </a:r>
            <a:r>
              <a:rPr lang="en-GB" dirty="0"/>
              <a:t> </a:t>
            </a:r>
            <a:r>
              <a:rPr lang="en-GB" dirty="0" err="1"/>
              <a:t>legge</a:t>
            </a:r>
            <a:r>
              <a:rPr lang="en-GB" dirty="0"/>
              <a:t> inn </a:t>
            </a:r>
            <a:r>
              <a:rPr lang="en-GB" dirty="0" err="1"/>
              <a:t>en</a:t>
            </a:r>
            <a:r>
              <a:rPr lang="en-GB" dirty="0"/>
              <a:t> film</a:t>
            </a:r>
          </a:p>
        </p:txBody>
      </p:sp>
      <p:sp>
        <p:nvSpPr>
          <p:cNvPr id="6" name="Plassholder for bunntekst 4">
            <a:extLst>
              <a:ext uri="{FF2B5EF4-FFF2-40B4-BE49-F238E27FC236}">
                <a16:creationId xmlns:a16="http://schemas.microsoft.com/office/drawing/2014/main" id="{AE890682-9374-47D8-BC11-938097F45B46}"/>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13714E3A-0AF4-402D-BA92-0167EF62D056}"/>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DFB01EB5-942B-4F71-B031-E2DE5AC5154B}"/>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lleggsfoil">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432176F-78DF-46F6-A156-2D202EE6EDA2}"/>
              </a:ext>
            </a:extLst>
          </p:cNvPr>
          <p:cNvSpPr/>
          <p:nvPr userDrawn="1"/>
        </p:nvSpPr>
        <p:spPr>
          <a:xfrm flipV="1">
            <a:off x="0" y="-2"/>
            <a:ext cx="9144000" cy="168502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b-NO"/>
          </a:p>
        </p:txBody>
      </p:sp>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116011" y="2283751"/>
            <a:ext cx="6907755" cy="1532094"/>
          </a:xfrm>
        </p:spPr>
        <p:txBody>
          <a:bodyPr anchor="b" anchorCtr="0">
            <a:normAutofit/>
          </a:bodyPr>
          <a:lstStyle>
            <a:lvl1pPr marL="0" indent="0" algn="ctr">
              <a:lnSpc>
                <a:spcPct val="100000"/>
              </a:lnSpc>
              <a:buNone/>
              <a:defRPr sz="2000" b="1">
                <a:solidFill>
                  <a:schemeClr val="bg1"/>
                </a:solidFill>
              </a:defRPr>
            </a:lvl1pPr>
          </a:lstStyle>
          <a:p>
            <a:pPr lvl="0"/>
            <a:r>
              <a:rPr lang="nb-NO" dirty="0"/>
              <a:t>Rediger for å legge til tekst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116011" y="4033560"/>
            <a:ext cx="6911977" cy="244102"/>
          </a:xfrm>
        </p:spPr>
        <p:txBody>
          <a:bodyPr>
            <a:normAutofit/>
          </a:bodyPr>
          <a:lstStyle>
            <a:lvl1pPr marL="0" indent="0" algn="ctr">
              <a:buNone/>
              <a:defRPr sz="1100">
                <a:solidFill>
                  <a:schemeClr val="accent2"/>
                </a:solidFill>
              </a:defRPr>
            </a:lvl1pPr>
          </a:lstStyle>
          <a:p>
            <a:pPr lvl="0"/>
            <a:r>
              <a:rPr lang="nb-NO" dirty="0"/>
              <a:t>Rediger for å legge tekst</a:t>
            </a:r>
            <a:endParaRPr lang="en-GB" dirty="0"/>
          </a:p>
        </p:txBody>
      </p:sp>
      <p:pic>
        <p:nvPicPr>
          <p:cNvPr id="6" name="Bilde 5">
            <a:extLst>
              <a:ext uri="{FF2B5EF4-FFF2-40B4-BE49-F238E27FC236}">
                <a16:creationId xmlns:a16="http://schemas.microsoft.com/office/drawing/2014/main" id="{924879C0-581D-4D6F-BE89-C5A22CA505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95055" y="544830"/>
            <a:ext cx="559397" cy="737930"/>
          </a:xfrm>
          <a:prstGeom prst="rect">
            <a:avLst/>
          </a:prstGeom>
        </p:spPr>
      </p:pic>
      <p:pic>
        <p:nvPicPr>
          <p:cNvPr id="21" name="Bilde 20">
            <a:extLst>
              <a:ext uri="{FF2B5EF4-FFF2-40B4-BE49-F238E27FC236}">
                <a16:creationId xmlns:a16="http://schemas.microsoft.com/office/drawing/2014/main" id="{A171963C-6E3E-4428-AA22-977118FA9243}"/>
              </a:ext>
            </a:extLst>
          </p:cNvPr>
          <p:cNvPicPr>
            <a:picLocks noChangeAspect="1"/>
          </p:cNvPicPr>
          <p:nvPr userDrawn="1"/>
        </p:nvPicPr>
        <p:blipFill>
          <a:blip r:embed="rId3"/>
          <a:stretch>
            <a:fillRect/>
          </a:stretch>
        </p:blipFill>
        <p:spPr>
          <a:xfrm>
            <a:off x="0" y="1627934"/>
            <a:ext cx="9144000" cy="57091"/>
          </a:xfrm>
          <a:prstGeom prst="rect">
            <a:avLst/>
          </a:prstGeom>
        </p:spPr>
      </p:pic>
    </p:spTree>
    <p:extLst>
      <p:ext uri="{BB962C8B-B14F-4D97-AF65-F5344CB8AC3E}">
        <p14:creationId xmlns:p14="http://schemas.microsoft.com/office/powerpoint/2010/main" val="251944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371846" y="949325"/>
            <a:ext cx="6450864" cy="3377875"/>
          </a:xfrm>
        </p:spPr>
        <p:txBody>
          <a:bodyPr anchor="ctr" anchorCtr="0">
            <a:normAutofit/>
          </a:bodyPr>
          <a:lstStyle>
            <a:lvl1pPr marL="0" indent="0" algn="ctr">
              <a:lnSpc>
                <a:spcPct val="100000"/>
              </a:lnSpc>
              <a:buNone/>
              <a:defRPr sz="2400" b="1">
                <a:solidFill>
                  <a:schemeClr val="bg1"/>
                </a:solidFill>
              </a:defRPr>
            </a:lvl1pPr>
          </a:lstStyle>
          <a:p>
            <a:pPr lvl="0"/>
            <a:r>
              <a:rPr lang="nb-NO" dirty="0"/>
              <a:t>Rediger for å legge til tekst</a:t>
            </a:r>
            <a:endParaRPr lang="en-GB" dirty="0"/>
          </a:p>
        </p:txBody>
      </p:sp>
      <p:pic>
        <p:nvPicPr>
          <p:cNvPr id="8" name="Bilde 7" descr="Logo">
            <a:extLst>
              <a:ext uri="{FF2B5EF4-FFF2-40B4-BE49-F238E27FC236}">
                <a16:creationId xmlns:a16="http://schemas.microsoft.com/office/drawing/2014/main" id="{BE9B05DC-3478-47E8-B847-2DC455FCCDB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93249" y="223285"/>
            <a:ext cx="1202242" cy="337414"/>
          </a:xfrm>
          <a:prstGeom prst="rect">
            <a:avLst/>
          </a:prstGeom>
        </p:spPr>
      </p:pic>
      <p:sp>
        <p:nvSpPr>
          <p:cNvPr id="13" name="Plassholder for bunntekst 4">
            <a:extLst>
              <a:ext uri="{FF2B5EF4-FFF2-40B4-BE49-F238E27FC236}">
                <a16:creationId xmlns:a16="http://schemas.microsoft.com/office/drawing/2014/main" id="{42677EDD-5222-423C-A5E4-B9D7117745A4}"/>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996B0D28-FEBF-4C2A-9CB9-334C67655BD1}"/>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AF502350-D9B3-43B9-90B1-537F0F6E309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pic>
        <p:nvPicPr>
          <p:cNvPr id="7" name="Bilde 6">
            <a:extLst>
              <a:ext uri="{FF2B5EF4-FFF2-40B4-BE49-F238E27FC236}">
                <a16:creationId xmlns:a16="http://schemas.microsoft.com/office/drawing/2014/main" id="{C1A4BD5B-6D73-4961-BCFD-C10702B47325}"/>
              </a:ext>
            </a:extLst>
          </p:cNvPr>
          <p:cNvPicPr>
            <a:picLocks noChangeAspect="1"/>
          </p:cNvPicPr>
          <p:nvPr userDrawn="1"/>
        </p:nvPicPr>
        <p:blipFill>
          <a:blip r:embed="rId3"/>
          <a:stretch>
            <a:fillRect/>
          </a:stretch>
        </p:blipFill>
        <p:spPr>
          <a:xfrm>
            <a:off x="0" y="0"/>
            <a:ext cx="9144000" cy="57091"/>
          </a:xfrm>
          <a:prstGeom prst="rect">
            <a:avLst/>
          </a:prstGeom>
        </p:spPr>
      </p:pic>
    </p:spTree>
    <p:extLst>
      <p:ext uri="{BB962C8B-B14F-4D97-AF65-F5344CB8AC3E}">
        <p14:creationId xmlns:p14="http://schemas.microsoft.com/office/powerpoint/2010/main" val="3870923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Pause / alternativ 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3708002" y="1778482"/>
            <a:ext cx="4896247" cy="395793"/>
          </a:xfrm>
        </p:spPr>
        <p:txBody>
          <a:bodyPr>
            <a:normAutofit/>
          </a:bodyPr>
          <a:lstStyle>
            <a:lvl1pPr>
              <a:defRPr sz="2000">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3708003" y="2283751"/>
            <a:ext cx="4896247" cy="1914624"/>
          </a:xfr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ltLang="nb-NO" dirty="0"/>
              <a:t>Denne siden kan du bruke som pauseside med viktig beskjeder om hvor lenge pausen varer, når du starter opp igjen osv. Du kan også informere om trådløst nett. Evt. bruker du denne siden som en avsluttende side med takk for oppmerksomheten, kontaktinformasjon. E-post osv.</a:t>
            </a:r>
          </a:p>
        </p:txBody>
      </p:sp>
      <p:pic>
        <p:nvPicPr>
          <p:cNvPr id="9" name="Bilde 8">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48021" y="2425065"/>
            <a:ext cx="1707986" cy="479353"/>
          </a:xfrm>
          <a:prstGeom prst="rect">
            <a:avLst/>
          </a:prstGeom>
        </p:spPr>
      </p:pic>
      <p:cxnSp>
        <p:nvCxnSpPr>
          <p:cNvPr id="8" name="Straight Connector 8">
            <a:extLst>
              <a:ext uri="{FF2B5EF4-FFF2-40B4-BE49-F238E27FC236}">
                <a16:creationId xmlns:a16="http://schemas.microsoft.com/office/drawing/2014/main" id="{B0F6F580-CC88-479D-B319-8097CC735799}"/>
              </a:ext>
            </a:extLst>
          </p:cNvPr>
          <p:cNvCxnSpPr>
            <a:cxnSpLocks/>
          </p:cNvCxnSpPr>
          <p:nvPr userDrawn="1"/>
        </p:nvCxnSpPr>
        <p:spPr>
          <a:xfrm>
            <a:off x="3132005" y="1369773"/>
            <a:ext cx="0" cy="2929402"/>
          </a:xfrm>
          <a:prstGeom prst="line">
            <a:avLst/>
          </a:prstGeom>
          <a:ln w="6350">
            <a:solidFill>
              <a:srgbClr val="FFE400"/>
            </a:solidFill>
          </a:ln>
          <a:effectLst/>
        </p:spPr>
        <p:style>
          <a:lnRef idx="2">
            <a:schemeClr val="accent1"/>
          </a:lnRef>
          <a:fillRef idx="0">
            <a:schemeClr val="accent1"/>
          </a:fillRef>
          <a:effectRef idx="1">
            <a:schemeClr val="accent1"/>
          </a:effectRef>
          <a:fontRef idx="minor">
            <a:schemeClr val="tx1"/>
          </a:fontRef>
        </p:style>
      </p:cxnSp>
      <p:sp>
        <p:nvSpPr>
          <p:cNvPr id="14" name="Plassholder for bunntekst 4">
            <a:extLst>
              <a:ext uri="{FF2B5EF4-FFF2-40B4-BE49-F238E27FC236}">
                <a16:creationId xmlns:a16="http://schemas.microsoft.com/office/drawing/2014/main" id="{98B78981-75A6-4C6F-A4FA-88A751697149}"/>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ADDC8A70-C22D-400D-BEDF-75722DA64DA9}"/>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CE6989DC-6A17-40A8-9632-FE39F461854E}"/>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solidFill>
                  <a:schemeClr val="bg1"/>
                </a:solidFill>
                <a:latin typeface="Verdana" charset="0"/>
                <a:ea typeface="Verdana" charset="0"/>
                <a:cs typeface="Verdana" charset="0"/>
              </a:defRPr>
            </a:lvl1pPr>
          </a:lstStyle>
          <a:p>
            <a:fld id="{71CF5760-0137-4D42-83E3-B092B0912E30}" type="datetime1">
              <a:rPr lang="nb-NO" smtClean="0"/>
              <a:pPr/>
              <a:t>03.11.2022</a:t>
            </a:fld>
            <a:endParaRPr lang="en-GB" dirty="0"/>
          </a:p>
        </p:txBody>
      </p:sp>
      <p:pic>
        <p:nvPicPr>
          <p:cNvPr id="10" name="Bilde 9">
            <a:extLst>
              <a:ext uri="{FF2B5EF4-FFF2-40B4-BE49-F238E27FC236}">
                <a16:creationId xmlns:a16="http://schemas.microsoft.com/office/drawing/2014/main" id="{DCB03936-E616-4DFF-9EAB-A18CD923EBC8}"/>
              </a:ext>
            </a:extLst>
          </p:cNvPr>
          <p:cNvPicPr>
            <a:picLocks noChangeAspect="1"/>
          </p:cNvPicPr>
          <p:nvPr userDrawn="1"/>
        </p:nvPicPr>
        <p:blipFill>
          <a:blip r:embed="rId3"/>
          <a:stretch>
            <a:fillRect/>
          </a:stretch>
        </p:blipFill>
        <p:spPr>
          <a:xfrm>
            <a:off x="0" y="0"/>
            <a:ext cx="9144000" cy="57091"/>
          </a:xfrm>
          <a:prstGeom prst="rect">
            <a:avLst/>
          </a:prstGeom>
        </p:spPr>
      </p:pic>
    </p:spTree>
    <p:extLst>
      <p:ext uri="{BB962C8B-B14F-4D97-AF65-F5344CB8AC3E}">
        <p14:creationId xmlns:p14="http://schemas.microsoft.com/office/powerpoint/2010/main" val="396169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 Trafikk MC">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4000" cy="3889375"/>
          </a:xfrm>
          <a:prstGeom prst="rect">
            <a:avLst/>
          </a:prstGeom>
        </p:spPr>
      </p:pic>
      <p:sp>
        <p:nvSpPr>
          <p:cNvPr id="2" name="Rektangel 1">
            <a:extLst>
              <a:ext uri="{FF2B5EF4-FFF2-40B4-BE49-F238E27FC236}">
                <a16:creationId xmlns:a16="http://schemas.microsoft.com/office/drawing/2014/main" id="{8C7E7839-3DCF-468D-9CDD-E7C1A5DA9755}"/>
              </a:ext>
            </a:extLst>
          </p:cNvPr>
          <p:cNvSpPr/>
          <p:nvPr userDrawn="1"/>
        </p:nvSpPr>
        <p:spPr>
          <a:xfrm>
            <a:off x="0" y="900054"/>
            <a:ext cx="9144000" cy="3832284"/>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FDCE1725-0117-483E-872F-EC3116F0678C}"/>
              </a:ext>
            </a:extLst>
          </p:cNvPr>
          <p:cNvSpPr/>
          <p:nvPr userDrawn="1"/>
        </p:nvSpPr>
        <p:spPr>
          <a:xfrm>
            <a:off x="2644" y="900055"/>
            <a:ext cx="9144000" cy="3832284"/>
          </a:xfrm>
          <a:prstGeom prst="rect">
            <a:avLst/>
          </a:prstGeom>
          <a:gradFill flip="none" rotWithShape="1">
            <a:gsLst>
              <a:gs pos="3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59E8B49B-41D8-46D8-ABA3-F0C8D6385D84}"/>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CB74EBCC-8D84-45AA-A832-E96596172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5CDFE366-93C2-4CFA-B3CB-D0F0547D070A}"/>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9363B603-7087-4E86-AEC8-99178C0FBEC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20" name="Tittel 1">
            <a:extLst>
              <a:ext uri="{FF2B5EF4-FFF2-40B4-BE49-F238E27FC236}">
                <a16:creationId xmlns:a16="http://schemas.microsoft.com/office/drawing/2014/main" id="{6BD7B179-3EF8-423B-9109-34C652F5EFA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12C26964-B92B-430D-A2EE-47177AFB0BD0}"/>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1A91280C-5630-4CFE-9100-5C6AF7B3931F}"/>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orside – Hest">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BC0760C6-75D2-417A-A86F-4B6C9B79AF8B}"/>
              </a:ext>
            </a:extLst>
          </p:cNvPr>
          <p:cNvPicPr>
            <a:picLocks noChangeAspect="1"/>
          </p:cNvPicPr>
          <p:nvPr userDrawn="1"/>
        </p:nvPicPr>
        <p:blipFill>
          <a:blip r:embed="rId2"/>
          <a:stretch>
            <a:fillRect/>
          </a:stretch>
        </p:blipFill>
        <p:spPr>
          <a:xfrm>
            <a:off x="0" y="842963"/>
            <a:ext cx="5834058" cy="3889372"/>
          </a:xfrm>
          <a:prstGeom prst="rect">
            <a:avLst/>
          </a:prstGeom>
        </p:spPr>
      </p:pic>
      <p:sp>
        <p:nvSpPr>
          <p:cNvPr id="14" name="Rektangel 13">
            <a:extLst>
              <a:ext uri="{FF2B5EF4-FFF2-40B4-BE49-F238E27FC236}">
                <a16:creationId xmlns:a16="http://schemas.microsoft.com/office/drawing/2014/main" id="{2836FF25-EC0D-4052-B549-5726E4D004CB}"/>
              </a:ext>
            </a:extLst>
          </p:cNvPr>
          <p:cNvSpPr/>
          <p:nvPr userDrawn="1"/>
        </p:nvSpPr>
        <p:spPr>
          <a:xfrm rot="10800000">
            <a:off x="0" y="842958"/>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E66DB089-C6BD-45AF-904D-6D6EF940A515}"/>
              </a:ext>
            </a:extLst>
          </p:cNvPr>
          <p:cNvSpPr/>
          <p:nvPr userDrawn="1"/>
        </p:nvSpPr>
        <p:spPr>
          <a:xfrm rot="10800000">
            <a:off x="0" y="842955"/>
            <a:ext cx="9144000" cy="388938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5" name="Bilde 14">
            <a:extLst>
              <a:ext uri="{FF2B5EF4-FFF2-40B4-BE49-F238E27FC236}">
                <a16:creationId xmlns:a16="http://schemas.microsoft.com/office/drawing/2014/main" id="{59E8B49B-41D8-46D8-ABA3-F0C8D6385D84}"/>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CB74EBCC-8D84-45AA-A832-E965961723B8}"/>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5CDFE366-93C2-4CFA-B3CB-D0F0547D070A}"/>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9363B603-7087-4E86-AEC8-99178C0FBEC9}"/>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20" name="Tittel 1">
            <a:extLst>
              <a:ext uri="{FF2B5EF4-FFF2-40B4-BE49-F238E27FC236}">
                <a16:creationId xmlns:a16="http://schemas.microsoft.com/office/drawing/2014/main" id="{6BD7B179-3EF8-423B-9109-34C652F5EFA9}"/>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12C26964-B92B-430D-A2EE-47177AFB0BD0}"/>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1A91280C-5630-4CFE-9100-5C6AF7B3931F}"/>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56173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B">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42963"/>
            <a:ext cx="9143999" cy="3889375"/>
          </a:xfrm>
          <a:prstGeom prst="rect">
            <a:avLst/>
          </a:prstGeom>
        </p:spPr>
      </p:pic>
      <p:pic>
        <p:nvPicPr>
          <p:cNvPr id="15" name="Bilde 14">
            <a:extLst>
              <a:ext uri="{FF2B5EF4-FFF2-40B4-BE49-F238E27FC236}">
                <a16:creationId xmlns:a16="http://schemas.microsoft.com/office/drawing/2014/main" id="{2730AC92-0D85-409F-904F-8B3F8DF37B9C}"/>
              </a:ext>
            </a:extLst>
          </p:cNvPr>
          <p:cNvPicPr>
            <a:picLocks noChangeAspect="1"/>
          </p:cNvPicPr>
          <p:nvPr userDrawn="1"/>
        </p:nvPicPr>
        <p:blipFill>
          <a:blip r:embed="rId3"/>
          <a:stretch>
            <a:fillRect/>
          </a:stretch>
        </p:blipFill>
        <p:spPr>
          <a:xfrm>
            <a:off x="0" y="842963"/>
            <a:ext cx="9144000" cy="57091"/>
          </a:xfrm>
          <a:prstGeom prst="rect">
            <a:avLst/>
          </a:prstGeom>
        </p:spPr>
      </p:pic>
      <p:sp>
        <p:nvSpPr>
          <p:cNvPr id="17" name="Plassholder for bunntekst 4">
            <a:extLst>
              <a:ext uri="{FF2B5EF4-FFF2-40B4-BE49-F238E27FC236}">
                <a16:creationId xmlns:a16="http://schemas.microsoft.com/office/drawing/2014/main" id="{6D3C334B-C780-4239-A2B0-3A4D1830AF25}"/>
              </a:ext>
            </a:extLst>
          </p:cNvPr>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793B6A0C-26BB-45B4-9902-DFF6318103A3}"/>
              </a:ext>
            </a:extLst>
          </p:cNvPr>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04A9FDE9-F27B-45CE-AFF4-8AD803F0F991}"/>
              </a:ext>
            </a:extLst>
          </p:cNvPr>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sp>
        <p:nvSpPr>
          <p:cNvPr id="20" name="Tittel 1">
            <a:extLst>
              <a:ext uri="{FF2B5EF4-FFF2-40B4-BE49-F238E27FC236}">
                <a16:creationId xmlns:a16="http://schemas.microsoft.com/office/drawing/2014/main" id="{6C290A5D-8290-4D21-89B5-ABCCDF2CA45F}"/>
              </a:ext>
            </a:extLst>
          </p:cNvPr>
          <p:cNvSpPr>
            <a:spLocks noGrp="1"/>
          </p:cNvSpPr>
          <p:nvPr>
            <p:ph type="ctrTitle" hasCustomPrompt="1"/>
          </p:nvPr>
        </p:nvSpPr>
        <p:spPr>
          <a:xfrm>
            <a:off x="3708002" y="1419225"/>
            <a:ext cx="4896247" cy="911656"/>
          </a:xfrm>
        </p:spPr>
        <p:txBody>
          <a:bodyPr anchor="b">
            <a:normAutofit/>
          </a:bodyPr>
          <a:lstStyle>
            <a:lvl1pPr algn="r">
              <a:defRPr sz="3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09DDF75B-473A-4A14-B5EA-B38D261E3DBE}"/>
              </a:ext>
            </a:extLst>
          </p:cNvPr>
          <p:cNvSpPr>
            <a:spLocks noGrp="1"/>
          </p:cNvSpPr>
          <p:nvPr>
            <p:ph type="subTitle" idx="1"/>
          </p:nvPr>
        </p:nvSpPr>
        <p:spPr>
          <a:xfrm>
            <a:off x="3708002" y="2490382"/>
            <a:ext cx="4895983" cy="1810155"/>
          </a:xfrm>
        </p:spPr>
        <p:txBody>
          <a:bodyPr>
            <a:normAutofit/>
          </a:bodyPr>
          <a:lstStyle>
            <a:lvl1pPr marL="0" indent="0" algn="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EC6F1B84-2931-465F-8FC2-BC90501AF943}"/>
              </a:ext>
            </a:extLst>
          </p:cNvPr>
          <p:cNvSpPr txBox="1">
            <a:spLocks noChangeArrowheads="1"/>
          </p:cNvSpPr>
          <p:nvPr userDrawn="1"/>
        </p:nvSpPr>
        <p:spPr bwMode="auto">
          <a:xfrm>
            <a:off x="4657494" y="647267"/>
            <a:ext cx="3946756" cy="20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08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600" b="1" kern="1200" dirty="0">
                <a:solidFill>
                  <a:schemeClr val="tx1"/>
                </a:solidFill>
                <a:effectLst/>
                <a:latin typeface="+mj-lt"/>
                <a:ea typeface="Arial" charset="0"/>
                <a:cs typeface="Arial" charset="0"/>
              </a:rPr>
              <a:t>NORWEGIAN POLICE</a:t>
            </a:r>
            <a:endParaRPr lang="nb-NO" sz="600" b="1" kern="1200" dirty="0">
              <a:solidFill>
                <a:schemeClr val="tx1"/>
              </a:solidFill>
              <a:effectLst/>
              <a:latin typeface="+mj-lt"/>
              <a:ea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9485" y="842964"/>
            <a:ext cx="8064257" cy="576262"/>
          </a:xfrm>
          <a:prstGeom prst="rect">
            <a:avLst/>
          </a:prstGeom>
        </p:spPr>
        <p:txBody>
          <a:bodyPr vert="horz" lIns="0" tIns="0" rIns="0" bIns="0" rtlCol="0" anchor="b" anchorCtr="0">
            <a:normAutofit/>
          </a:bodyPr>
          <a:lstStyle/>
          <a:p>
            <a:r>
              <a:rPr lang="nb-NO" dirty="0"/>
              <a:t>Klikk for å redigere tittel</a:t>
            </a:r>
            <a:endParaRPr lang="en-GB" dirty="0"/>
          </a:p>
        </p:txBody>
      </p:sp>
      <p:sp>
        <p:nvSpPr>
          <p:cNvPr id="3" name="Plassholder for tekst 2"/>
          <p:cNvSpPr>
            <a:spLocks noGrp="1"/>
          </p:cNvSpPr>
          <p:nvPr>
            <p:ph type="body" idx="1"/>
          </p:nvPr>
        </p:nvSpPr>
        <p:spPr>
          <a:xfrm>
            <a:off x="539750" y="1563225"/>
            <a:ext cx="8064257" cy="3169113"/>
          </a:xfrm>
          <a:prstGeom prst="rect">
            <a:avLst/>
          </a:prstGeom>
        </p:spPr>
        <p:txBody>
          <a:bodyPr vert="horz" lIns="0" tIns="0" rIns="0" bIns="0" rtlCol="0">
            <a:normAutofit/>
          </a:body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5" name="Plassholder for bunntekst 4"/>
          <p:cNvSpPr>
            <a:spLocks noGrp="1"/>
          </p:cNvSpPr>
          <p:nvPr>
            <p:ph type="ftr" sz="quarter" idx="3"/>
          </p:nvPr>
        </p:nvSpPr>
        <p:spPr>
          <a:xfrm>
            <a:off x="539750" y="4877806"/>
            <a:ext cx="6907755" cy="133715"/>
          </a:xfrm>
          <a:prstGeom prst="rect">
            <a:avLst/>
          </a:prstGeom>
        </p:spPr>
        <p:txBody>
          <a:bodyPr vert="horz" lIns="0" tIns="0" rIns="0" bIns="0" rtlCol="0" anchor="ctr"/>
          <a:lstStyle>
            <a:lvl1pPr algn="l">
              <a:defRPr sz="500">
                <a:solidFill>
                  <a:schemeClr val="tx1"/>
                </a:solidFill>
                <a:latin typeface="Verdana" charset="0"/>
                <a:ea typeface="Verdana" charset="0"/>
                <a:cs typeface="Verdana" charset="0"/>
              </a:defRPr>
            </a:lvl1pPr>
          </a:lstStyle>
          <a:p>
            <a:endParaRPr lang="en-GB" dirty="0"/>
          </a:p>
        </p:txBody>
      </p:sp>
      <p:sp>
        <p:nvSpPr>
          <p:cNvPr id="18" name="Plassholder for lysbildenummer 5"/>
          <p:cNvSpPr>
            <a:spLocks noGrp="1"/>
          </p:cNvSpPr>
          <p:nvPr>
            <p:ph type="sldNum" sz="quarter" idx="4"/>
          </p:nvPr>
        </p:nvSpPr>
        <p:spPr>
          <a:xfrm>
            <a:off x="8185757" y="4877805"/>
            <a:ext cx="418493" cy="133716"/>
          </a:xfrm>
          <a:prstGeom prst="rect">
            <a:avLst/>
          </a:prstGeom>
        </p:spPr>
        <p:txBody>
          <a:bodyPr vert="horz" lIns="0" tIns="0" rIns="0" bIns="0" rtlCol="0" anchor="ctr"/>
          <a:lstStyle>
            <a:lvl1pPr algn="r">
              <a:defRPr sz="500">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p:cNvSpPr>
            <a:spLocks noGrp="1"/>
          </p:cNvSpPr>
          <p:nvPr>
            <p:ph type="dt" sz="half" idx="2"/>
          </p:nvPr>
        </p:nvSpPr>
        <p:spPr>
          <a:xfrm>
            <a:off x="7452005" y="4877805"/>
            <a:ext cx="729253" cy="133719"/>
          </a:xfrm>
          <a:prstGeom prst="rect">
            <a:avLst/>
          </a:prstGeom>
        </p:spPr>
        <p:txBody>
          <a:bodyPr lIns="0" tIns="0" rIns="0" bIns="0" anchor="ctr" anchorCtr="0"/>
          <a:lstStyle>
            <a:lvl1pPr algn="r">
              <a:defRPr sz="500">
                <a:latin typeface="Verdana" charset="0"/>
                <a:ea typeface="Verdana" charset="0"/>
                <a:cs typeface="Verdana" charset="0"/>
              </a:defRPr>
            </a:lvl1pPr>
          </a:lstStyle>
          <a:p>
            <a:fld id="{71CF5760-0137-4D42-83E3-B092B0912E30}" type="datetime1">
              <a:rPr lang="nb-NO" smtClean="0"/>
              <a:t>03.11.2022</a:t>
            </a:fld>
            <a:endParaRPr lang="en-GB" dirty="0"/>
          </a:p>
        </p:txBody>
      </p:sp>
      <p:pic>
        <p:nvPicPr>
          <p:cNvPr id="10" name="Bilde 9">
            <a:extLst>
              <a:ext uri="{FF2B5EF4-FFF2-40B4-BE49-F238E27FC236}">
                <a16:creationId xmlns:a16="http://schemas.microsoft.com/office/drawing/2014/main" id="{DFCCF80C-ACDB-4244-9305-B4E1A82C7A2A}"/>
              </a:ext>
            </a:extLst>
          </p:cNvPr>
          <p:cNvPicPr>
            <a:picLocks noChangeAspect="1"/>
          </p:cNvPicPr>
          <p:nvPr userDrawn="1"/>
        </p:nvPicPr>
        <p:blipFill>
          <a:blip r:embed="rId68" cstate="print">
            <a:extLst>
              <a:ext uri="{28A0092B-C50C-407E-A947-70E740481C1C}">
                <a14:useLocalDpi xmlns:a14="http://schemas.microsoft.com/office/drawing/2010/main"/>
              </a:ext>
            </a:extLst>
          </a:blip>
          <a:srcRect/>
          <a:stretch/>
        </p:blipFill>
        <p:spPr>
          <a:xfrm>
            <a:off x="191139" y="223285"/>
            <a:ext cx="1206462" cy="337414"/>
          </a:xfrm>
          <a:prstGeom prst="rect">
            <a:avLst/>
          </a:prstGeom>
        </p:spPr>
      </p:pic>
    </p:spTree>
    <p:extLst>
      <p:ext uri="{BB962C8B-B14F-4D97-AF65-F5344CB8AC3E}">
        <p14:creationId xmlns:p14="http://schemas.microsoft.com/office/powerpoint/2010/main" val="1672136801"/>
      </p:ext>
    </p:extLst>
  </p:cSld>
  <p:clrMap bg1="lt1" tx1="dk1" bg2="lt2" tx2="dk2" accent1="accent1" accent2="accent2" accent3="accent3" accent4="accent4" accent5="accent5" accent6="accent6" hlink="hlink" folHlink="folHlink"/>
  <p:sldLayoutIdLst>
    <p:sldLayoutId id="2147483719" r:id="rId1"/>
    <p:sldLayoutId id="2147483805" r:id="rId2"/>
    <p:sldLayoutId id="2147483803" r:id="rId3"/>
    <p:sldLayoutId id="2147483809" r:id="rId4"/>
    <p:sldLayoutId id="2147483806" r:id="rId5"/>
    <p:sldLayoutId id="2147483802" r:id="rId6"/>
    <p:sldLayoutId id="2147483790" r:id="rId7"/>
    <p:sldLayoutId id="2147483820" r:id="rId8"/>
    <p:sldLayoutId id="2147483785" r:id="rId9"/>
    <p:sldLayoutId id="2147483787" r:id="rId10"/>
    <p:sldLayoutId id="2147483789" r:id="rId11"/>
    <p:sldLayoutId id="2147483791" r:id="rId12"/>
    <p:sldLayoutId id="2147483740" r:id="rId13"/>
    <p:sldLayoutId id="2147483776" r:id="rId14"/>
    <p:sldLayoutId id="2147483720" r:id="rId15"/>
    <p:sldLayoutId id="2147483732" r:id="rId16"/>
    <p:sldLayoutId id="2147483818" r:id="rId17"/>
    <p:sldLayoutId id="2147483725" r:id="rId18"/>
    <p:sldLayoutId id="2147483742" r:id="rId19"/>
    <p:sldLayoutId id="2147483819" r:id="rId20"/>
    <p:sldLayoutId id="2147483726" r:id="rId21"/>
    <p:sldLayoutId id="2147483743" r:id="rId22"/>
    <p:sldLayoutId id="2147483817" r:id="rId23"/>
    <p:sldLayoutId id="2147483727" r:id="rId24"/>
    <p:sldLayoutId id="2147483744" r:id="rId25"/>
    <p:sldLayoutId id="2147483816" r:id="rId26"/>
    <p:sldLayoutId id="2147483724" r:id="rId27"/>
    <p:sldLayoutId id="2147483783" r:id="rId28"/>
    <p:sldLayoutId id="2147483784" r:id="rId29"/>
    <p:sldLayoutId id="2147483815" r:id="rId30"/>
    <p:sldLayoutId id="2147483728" r:id="rId31"/>
    <p:sldLayoutId id="2147483745" r:id="rId32"/>
    <p:sldLayoutId id="2147483814" r:id="rId33"/>
    <p:sldLayoutId id="2147483729" r:id="rId34"/>
    <p:sldLayoutId id="2147483746" r:id="rId35"/>
    <p:sldLayoutId id="2147483813" r:id="rId36"/>
    <p:sldLayoutId id="2147483757" r:id="rId37"/>
    <p:sldLayoutId id="2147483811" r:id="rId38"/>
    <p:sldLayoutId id="2147483812" r:id="rId39"/>
    <p:sldLayoutId id="2147483807" r:id="rId40"/>
    <p:sldLayoutId id="2147483808" r:id="rId41"/>
    <p:sldLayoutId id="2147483797" r:id="rId42"/>
    <p:sldLayoutId id="2147483810" r:id="rId43"/>
    <p:sldLayoutId id="2147483796" r:id="rId44"/>
    <p:sldLayoutId id="2147483763" r:id="rId45"/>
    <p:sldLayoutId id="2147483774" r:id="rId46"/>
    <p:sldLayoutId id="2147483780" r:id="rId47"/>
    <p:sldLayoutId id="2147483775" r:id="rId48"/>
    <p:sldLayoutId id="2147483747" r:id="rId49"/>
    <p:sldLayoutId id="2147483752" r:id="rId50"/>
    <p:sldLayoutId id="2147483748" r:id="rId51"/>
    <p:sldLayoutId id="2147483753" r:id="rId52"/>
    <p:sldLayoutId id="2147483749" r:id="rId53"/>
    <p:sldLayoutId id="2147483754" r:id="rId54"/>
    <p:sldLayoutId id="2147483750" r:id="rId55"/>
    <p:sldLayoutId id="2147483755" r:id="rId56"/>
    <p:sldLayoutId id="2147483751" r:id="rId57"/>
    <p:sldLayoutId id="2147483756" r:id="rId58"/>
    <p:sldLayoutId id="2147483730" r:id="rId59"/>
    <p:sldLayoutId id="2147483781" r:id="rId60"/>
    <p:sldLayoutId id="2147483798" r:id="rId61"/>
    <p:sldLayoutId id="2147483799" r:id="rId62"/>
    <p:sldLayoutId id="2147483772" r:id="rId63"/>
    <p:sldLayoutId id="2147483800" r:id="rId64"/>
    <p:sldLayoutId id="2147483794" r:id="rId65"/>
    <p:sldLayoutId id="2147483793" r:id="rId66"/>
  </p:sldLayoutIdLst>
  <p:hf hdr="0"/>
  <p:txStyles>
    <p:titleStyle>
      <a:lvl1pPr algn="l" defTabSz="914400" rtl="0" eaLnBrk="1" latinLnBrk="0" hangingPunct="1">
        <a:lnSpc>
          <a:spcPct val="90000"/>
        </a:lnSpc>
        <a:spcBef>
          <a:spcPct val="0"/>
        </a:spcBef>
        <a:buNone/>
        <a:defRPr sz="2000" b="1" kern="1200">
          <a:solidFill>
            <a:schemeClr val="tx1"/>
          </a:solidFill>
          <a:latin typeface="Verdana" charset="0"/>
          <a:ea typeface="Verdana" charset="0"/>
          <a:cs typeface="Verdana" charset="0"/>
        </a:defRPr>
      </a:lvl1pPr>
    </p:titleStyle>
    <p:bodyStyle>
      <a:lvl1pPr marL="144000" indent="-144000" algn="l" defTabSz="914400" rtl="0" eaLnBrk="1" latinLnBrk="0" hangingPunct="1">
        <a:lnSpc>
          <a:spcPct val="100000"/>
        </a:lnSpc>
        <a:spcBef>
          <a:spcPts val="1000"/>
        </a:spcBef>
        <a:buFont typeface="Arial"/>
        <a:buChar char="•"/>
        <a:defRPr sz="1700" kern="1200">
          <a:solidFill>
            <a:schemeClr val="tx1"/>
          </a:solidFill>
          <a:latin typeface="Verdana" charset="0"/>
          <a:ea typeface="Verdana" charset="0"/>
          <a:cs typeface="Verdana" charset="0"/>
        </a:defRPr>
      </a:lvl1pPr>
      <a:lvl2pPr marL="324000" indent="-180000" algn="l" defTabSz="914400" rtl="0" eaLnBrk="1" latinLnBrk="0" hangingPunct="1">
        <a:lnSpc>
          <a:spcPct val="100000"/>
        </a:lnSpc>
        <a:spcBef>
          <a:spcPts val="500"/>
        </a:spcBef>
        <a:buFont typeface="Cambria" charset="0"/>
        <a:buChar char="−"/>
        <a:defRPr sz="1500" kern="1200">
          <a:solidFill>
            <a:schemeClr val="tx1"/>
          </a:solidFill>
          <a:latin typeface="Verdana" charset="0"/>
          <a:ea typeface="Verdana" charset="0"/>
          <a:cs typeface="Verdana" charset="0"/>
        </a:defRPr>
      </a:lvl2pPr>
      <a:lvl3pPr marL="432000" indent="-144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3pPr>
      <a:lvl4pPr marL="612000" indent="-108000" algn="l" defTabSz="914400" rtl="0" eaLnBrk="1" latinLnBrk="0" hangingPunct="1">
        <a:lnSpc>
          <a:spcPct val="100000"/>
        </a:lnSpc>
        <a:spcBef>
          <a:spcPts val="500"/>
        </a:spcBef>
        <a:buFont typeface="LucidaGrande" charset="0"/>
        <a:buChar char="⁄"/>
        <a:defRPr sz="1300" kern="1200">
          <a:solidFill>
            <a:schemeClr val="tx1"/>
          </a:solidFill>
          <a:latin typeface="Verdana" charset="0"/>
          <a:ea typeface="Verdana" charset="0"/>
          <a:cs typeface="Verdana" charset="0"/>
        </a:defRPr>
      </a:lvl4pPr>
      <a:lvl5pPr marL="720000" indent="-108000" algn="l" defTabSz="914400" rtl="0" eaLnBrk="1" latinLnBrk="0" hangingPunct="1">
        <a:lnSpc>
          <a:spcPct val="100000"/>
        </a:lnSpc>
        <a:spcBef>
          <a:spcPts val="500"/>
        </a:spcBef>
        <a:buFont typeface="ArialUnicodeMS" charset="0"/>
        <a:buChar char="‣"/>
        <a:defRPr sz="1300" i="1"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4" userDrawn="1">
          <p15:clr>
            <a:srgbClr val="9FCC3B"/>
          </p15:clr>
        </p15:guide>
        <p15:guide id="5" pos="5420" userDrawn="1">
          <p15:clr>
            <a:srgbClr val="F26B43"/>
          </p15:clr>
        </p15:guide>
        <p15:guide id="6" orient="horz" pos="531" userDrawn="1">
          <p15:clr>
            <a:srgbClr val="9FCC3B"/>
          </p15:clr>
        </p15:guide>
        <p15:guide id="8" pos="2880" userDrawn="1">
          <p15:clr>
            <a:srgbClr val="F26B43"/>
          </p15:clr>
        </p15:guide>
        <p15:guide id="9" pos="139" userDrawn="1">
          <p15:clr>
            <a:srgbClr val="F26B43"/>
          </p15:clr>
        </p15:guide>
        <p15:guide id="12" orient="horz" pos="169" userDrawn="1">
          <p15:clr>
            <a:srgbClr val="9FCC3B"/>
          </p15:clr>
        </p15:guide>
        <p15:guide id="13" orient="horz" pos="2981" userDrawn="1">
          <p15:clr>
            <a:srgbClr val="9FCC3B"/>
          </p15:clr>
        </p15:guide>
        <p15:guide id="14" orient="horz" pos="3071" userDrawn="1">
          <p15:clr>
            <a:srgbClr val="9FCC3B"/>
          </p15:clr>
        </p15:guide>
        <p15:guide id="15" pos="2971" userDrawn="1">
          <p15:clr>
            <a:srgbClr val="F26B43"/>
          </p15:clr>
        </p15:guide>
        <p15:guide id="16" pos="2789" userDrawn="1">
          <p15:clr>
            <a:srgbClr val="F26B43"/>
          </p15:clr>
        </p15:guide>
        <p15:guide id="17" orient="horz" pos="985" userDrawn="1">
          <p15:clr>
            <a:srgbClr val="9FCC3B"/>
          </p15:clr>
        </p15:guide>
        <p15:guide id="18" pos="3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CDFE1F4-FCE1-478F-9ECB-DDDFE59FA449}"/>
              </a:ext>
            </a:extLst>
          </p:cNvPr>
          <p:cNvSpPr>
            <a:spLocks noGrp="1"/>
          </p:cNvSpPr>
          <p:nvPr>
            <p:ph type="ctrTitle"/>
          </p:nvPr>
        </p:nvSpPr>
        <p:spPr/>
        <p:txBody>
          <a:bodyPr>
            <a:normAutofit/>
          </a:bodyPr>
          <a:lstStyle/>
          <a:p>
            <a:r>
              <a:rPr lang="nb-NO" dirty="0"/>
              <a:t>Hvordan bli gode sammen </a:t>
            </a:r>
          </a:p>
        </p:txBody>
      </p:sp>
      <p:sp>
        <p:nvSpPr>
          <p:cNvPr id="5" name="Undertittel 4">
            <a:extLst>
              <a:ext uri="{FF2B5EF4-FFF2-40B4-BE49-F238E27FC236}">
                <a16:creationId xmlns:a16="http://schemas.microsoft.com/office/drawing/2014/main" id="{C6CB3FC9-2B46-4023-8D66-81342E8EF7DA}"/>
              </a:ext>
            </a:extLst>
          </p:cNvPr>
          <p:cNvSpPr>
            <a:spLocks noGrp="1"/>
          </p:cNvSpPr>
          <p:nvPr>
            <p:ph type="subTitle" idx="1"/>
          </p:nvPr>
        </p:nvSpPr>
        <p:spPr>
          <a:xfrm>
            <a:off x="3708003" y="2490382"/>
            <a:ext cx="5184478" cy="1810155"/>
          </a:xfrm>
        </p:spPr>
        <p:txBody>
          <a:bodyPr>
            <a:normAutofit fontScale="92500" lnSpcReduction="20000"/>
          </a:bodyPr>
          <a:lstStyle/>
          <a:p>
            <a:pPr algn="l"/>
            <a:endParaRPr lang="nb-NO" dirty="0"/>
          </a:p>
          <a:p>
            <a:pPr algn="l"/>
            <a:r>
              <a:rPr lang="nb-NO" dirty="0"/>
              <a:t>Samarbeid mellom operasjonssentralen og barnevernvakten </a:t>
            </a:r>
          </a:p>
          <a:p>
            <a:pPr algn="l"/>
            <a:endParaRPr lang="nb-NO" dirty="0"/>
          </a:p>
          <a:p>
            <a:pPr algn="l"/>
            <a:r>
              <a:rPr lang="nb-NO" dirty="0"/>
              <a:t>Øyvind Thoresen fag- og opplæringsansvarlig operasjonssentralen Øst politidistrikt </a:t>
            </a:r>
          </a:p>
          <a:p>
            <a:pPr algn="l"/>
            <a:r>
              <a:rPr lang="nb-NO" dirty="0"/>
              <a:t>Kari Elisabeth Fjærli, virksomhetsleder </a:t>
            </a:r>
          </a:p>
          <a:p>
            <a:pPr algn="l"/>
            <a:r>
              <a:rPr lang="nb-NO" dirty="0"/>
              <a:t>Barnevernvakten Romerike </a:t>
            </a:r>
          </a:p>
        </p:txBody>
      </p:sp>
      <p:sp>
        <p:nvSpPr>
          <p:cNvPr id="6" name="Plassholder for lysbildenummer 5"/>
          <p:cNvSpPr>
            <a:spLocks noGrp="1"/>
          </p:cNvSpPr>
          <p:nvPr>
            <p:ph type="sldNum" sz="quarter" idx="4"/>
          </p:nvPr>
        </p:nvSpPr>
        <p:spPr/>
        <p:txBody>
          <a:bodyPr/>
          <a:lstStyle/>
          <a:p>
            <a:r>
              <a:rPr lang="nb-NO" altLang="nb-NO" dirty="0"/>
              <a:t>Side</a:t>
            </a:r>
            <a:fld id="{F57D2C7E-FF28-3646-BDC8-24A1FA3E5E8D}" type="slidenum">
              <a:rPr lang="en-GB" smtClean="0"/>
              <a:pPr/>
              <a:t>1</a:t>
            </a:fld>
            <a:endParaRPr lang="en-GB" dirty="0"/>
          </a:p>
        </p:txBody>
      </p:sp>
      <p:pic>
        <p:nvPicPr>
          <p:cNvPr id="7" name="Picture 2">
            <a:extLst>
              <a:ext uri="{FF2B5EF4-FFF2-40B4-BE49-F238E27FC236}">
                <a16:creationId xmlns:a16="http://schemas.microsoft.com/office/drawing/2014/main" id="{D084252A-9685-49FC-AF67-FFA567A432C8}"/>
              </a:ext>
            </a:extLst>
          </p:cNvPr>
          <p:cNvPicPr>
            <a:picLocks noChangeAspect="1" noChangeArrowheads="1"/>
          </p:cNvPicPr>
          <p:nvPr/>
        </p:nvPicPr>
        <p:blipFill>
          <a:blip r:embed="rId3"/>
          <a:srcRect/>
          <a:stretch>
            <a:fillRect/>
          </a:stretch>
        </p:blipFill>
        <p:spPr bwMode="auto">
          <a:xfrm>
            <a:off x="8551698" y="131979"/>
            <a:ext cx="440896" cy="432048"/>
          </a:xfrm>
          <a:prstGeom prst="rect">
            <a:avLst/>
          </a:prstGeom>
          <a:noFill/>
          <a:ln w="9525">
            <a:noFill/>
            <a:miter lim="800000"/>
            <a:headEnd/>
            <a:tailEnd/>
          </a:ln>
        </p:spPr>
      </p:pic>
    </p:spTree>
    <p:extLst>
      <p:ext uri="{BB962C8B-B14F-4D97-AF65-F5344CB8AC3E}">
        <p14:creationId xmlns:p14="http://schemas.microsoft.com/office/powerpoint/2010/main" val="185816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358D363B-5E54-4E73-BBEA-5E3A980B1636}"/>
              </a:ext>
            </a:extLst>
          </p:cNvPr>
          <p:cNvSpPr>
            <a:spLocks noGrp="1"/>
          </p:cNvSpPr>
          <p:nvPr>
            <p:ph type="title"/>
          </p:nvPr>
        </p:nvSpPr>
        <p:spPr>
          <a:xfrm>
            <a:off x="539750" y="612617"/>
            <a:ext cx="8064500" cy="501088"/>
          </a:xfrm>
        </p:spPr>
        <p:txBody>
          <a:bodyPr/>
          <a:lstStyle/>
          <a:p>
            <a:r>
              <a:rPr lang="nb-NO" dirty="0"/>
              <a:t>Litt om oss som samarbeider </a:t>
            </a:r>
          </a:p>
        </p:txBody>
      </p:sp>
      <p:sp>
        <p:nvSpPr>
          <p:cNvPr id="9" name="Plassholder for innhold 8">
            <a:extLst>
              <a:ext uri="{FF2B5EF4-FFF2-40B4-BE49-F238E27FC236}">
                <a16:creationId xmlns:a16="http://schemas.microsoft.com/office/drawing/2014/main" id="{21CCC748-B3C2-42D9-A197-4356762DE09A}"/>
              </a:ext>
            </a:extLst>
          </p:cNvPr>
          <p:cNvSpPr>
            <a:spLocks noGrp="1"/>
          </p:cNvSpPr>
          <p:nvPr>
            <p:ph idx="1"/>
          </p:nvPr>
        </p:nvSpPr>
        <p:spPr/>
        <p:txBody>
          <a:bodyPr>
            <a:normAutofit/>
          </a:bodyPr>
          <a:lstStyle/>
          <a:p>
            <a:r>
              <a:rPr lang="nb-NO" dirty="0"/>
              <a:t>Øst politidistrikt </a:t>
            </a:r>
          </a:p>
          <a:p>
            <a:pPr lvl="1"/>
            <a:r>
              <a:rPr lang="nb-NO" dirty="0"/>
              <a:t>Omfatter 740.000 innbyggere </a:t>
            </a:r>
          </a:p>
          <a:p>
            <a:pPr lvl="1"/>
            <a:r>
              <a:rPr lang="nb-NO" dirty="0"/>
              <a:t>Omfatter de gamle fylkene deler av Akershus og Østfold </a:t>
            </a:r>
          </a:p>
          <a:p>
            <a:pPr lvl="1"/>
            <a:r>
              <a:rPr lang="nb-NO" dirty="0"/>
              <a:t>Er i dag delt i to geografiske driftsenheter: </a:t>
            </a:r>
          </a:p>
          <a:p>
            <a:pPr lvl="2"/>
            <a:r>
              <a:rPr lang="nb-NO" dirty="0"/>
              <a:t>Romerike</a:t>
            </a:r>
          </a:p>
          <a:p>
            <a:pPr lvl="2"/>
            <a:r>
              <a:rPr lang="nb-NO" dirty="0"/>
              <a:t>Follo/Østfold </a:t>
            </a:r>
          </a:p>
          <a:p>
            <a:pPr lvl="1"/>
            <a:r>
              <a:rPr lang="nb-NO" dirty="0"/>
              <a:t>Har en felles operasjonssentral</a:t>
            </a:r>
          </a:p>
          <a:p>
            <a:pPr lvl="1"/>
            <a:endParaRPr lang="nb-NO" dirty="0"/>
          </a:p>
          <a:p>
            <a:pPr marL="144000" lvl="1" indent="0">
              <a:buNone/>
            </a:pPr>
            <a:endParaRPr lang="nb-NO" dirty="0"/>
          </a:p>
        </p:txBody>
      </p:sp>
      <p:sp>
        <p:nvSpPr>
          <p:cNvPr id="2" name="Plassholder for innhold 1">
            <a:extLst>
              <a:ext uri="{FF2B5EF4-FFF2-40B4-BE49-F238E27FC236}">
                <a16:creationId xmlns:a16="http://schemas.microsoft.com/office/drawing/2014/main" id="{11419373-DABA-49B6-87FB-C38F1BCC435A}"/>
              </a:ext>
            </a:extLst>
          </p:cNvPr>
          <p:cNvSpPr>
            <a:spLocks noGrp="1"/>
          </p:cNvSpPr>
          <p:nvPr>
            <p:ph sz="quarter" idx="13"/>
          </p:nvPr>
        </p:nvSpPr>
        <p:spPr/>
        <p:txBody>
          <a:bodyPr/>
          <a:lstStyle/>
          <a:p>
            <a:r>
              <a:rPr lang="nb-NO" dirty="0"/>
              <a:t>Barnevernvakter i distriktet</a:t>
            </a:r>
          </a:p>
          <a:p>
            <a:pPr lvl="1"/>
            <a:r>
              <a:rPr lang="nb-NO" dirty="0"/>
              <a:t>Romerike dekker 310.000 innbyggere og er døgnbemannet  med to på vakt </a:t>
            </a:r>
          </a:p>
          <a:p>
            <a:pPr lvl="1"/>
            <a:r>
              <a:rPr lang="nb-NO" dirty="0"/>
              <a:t>Follo dekker 145.000 innbyggere og  kan nås hele døgnet, men har noen perioder med bakvakt </a:t>
            </a:r>
          </a:p>
          <a:p>
            <a:pPr lvl="1"/>
            <a:r>
              <a:rPr lang="nb-NO" dirty="0"/>
              <a:t>Østfold har små beredskapsordninger men mangler en samlet barnevernvakt.</a:t>
            </a:r>
          </a:p>
          <a:p>
            <a:pPr lvl="1"/>
            <a:endParaRPr lang="nb-NO" dirty="0"/>
          </a:p>
          <a:p>
            <a:endParaRPr lang="nb-NO" dirty="0"/>
          </a:p>
        </p:txBody>
      </p:sp>
      <p:sp>
        <p:nvSpPr>
          <p:cNvPr id="5" name="Plassholder for lysbildenummer 4">
            <a:extLst>
              <a:ext uri="{FF2B5EF4-FFF2-40B4-BE49-F238E27FC236}">
                <a16:creationId xmlns:a16="http://schemas.microsoft.com/office/drawing/2014/main" id="{A7884B35-FA96-406A-BBC8-20CD440863D9}"/>
              </a:ext>
            </a:extLst>
          </p:cNvPr>
          <p:cNvSpPr>
            <a:spLocks noGrp="1"/>
          </p:cNvSpPr>
          <p:nvPr>
            <p:ph type="sldNum" sz="quarter" idx="4"/>
          </p:nvPr>
        </p:nvSpPr>
        <p:spPr/>
        <p:txBody>
          <a:bodyPr/>
          <a:lstStyle/>
          <a:p>
            <a:r>
              <a:rPr lang="nb-NO" altLang="nb-NO"/>
              <a:t>Side </a:t>
            </a:r>
            <a:fld id="{F57D2C7E-FF28-3646-BDC8-24A1FA3E5E8D}" type="slidenum">
              <a:rPr lang="en-GB" smtClean="0"/>
              <a:pPr/>
              <a:t>2</a:t>
            </a:fld>
            <a:endParaRPr lang="en-GB" dirty="0"/>
          </a:p>
        </p:txBody>
      </p:sp>
      <p:pic>
        <p:nvPicPr>
          <p:cNvPr id="7" name="Bilde 6">
            <a:extLst>
              <a:ext uri="{FF2B5EF4-FFF2-40B4-BE49-F238E27FC236}">
                <a16:creationId xmlns:a16="http://schemas.microsoft.com/office/drawing/2014/main" id="{CFF2D1AD-08BD-41DF-951A-2DA8871B09D4}"/>
              </a:ext>
            </a:extLst>
          </p:cNvPr>
          <p:cNvPicPr>
            <a:picLocks noChangeAspect="1"/>
          </p:cNvPicPr>
          <p:nvPr/>
        </p:nvPicPr>
        <p:blipFill>
          <a:blip r:embed="rId3"/>
          <a:stretch>
            <a:fillRect/>
          </a:stretch>
        </p:blipFill>
        <p:spPr>
          <a:xfrm>
            <a:off x="0" y="126288"/>
            <a:ext cx="9144000" cy="57091"/>
          </a:xfrm>
          <a:prstGeom prst="rect">
            <a:avLst/>
          </a:prstGeom>
        </p:spPr>
      </p:pic>
      <p:pic>
        <p:nvPicPr>
          <p:cNvPr id="10" name="Picture 2">
            <a:extLst>
              <a:ext uri="{FF2B5EF4-FFF2-40B4-BE49-F238E27FC236}">
                <a16:creationId xmlns:a16="http://schemas.microsoft.com/office/drawing/2014/main" id="{18575F63-1CAB-40C0-A7F4-67D9E5F41B22}"/>
              </a:ext>
            </a:extLst>
          </p:cNvPr>
          <p:cNvPicPr>
            <a:picLocks noChangeAspect="1" noChangeArrowheads="1"/>
          </p:cNvPicPr>
          <p:nvPr/>
        </p:nvPicPr>
        <p:blipFill>
          <a:blip r:embed="rId4"/>
          <a:srcRect/>
          <a:stretch>
            <a:fillRect/>
          </a:stretch>
        </p:blipFill>
        <p:spPr bwMode="auto">
          <a:xfrm>
            <a:off x="7965309" y="206628"/>
            <a:ext cx="440896" cy="432048"/>
          </a:xfrm>
          <a:prstGeom prst="rect">
            <a:avLst/>
          </a:prstGeom>
          <a:noFill/>
          <a:ln w="9525">
            <a:noFill/>
            <a:miter lim="800000"/>
            <a:headEnd/>
            <a:tailEnd/>
          </a:ln>
        </p:spPr>
      </p:pic>
    </p:spTree>
    <p:extLst>
      <p:ext uri="{BB962C8B-B14F-4D97-AF65-F5344CB8AC3E}">
        <p14:creationId xmlns:p14="http://schemas.microsoft.com/office/powerpoint/2010/main" val="59131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A285B0C-C241-4F31-B1CF-8E84F01517D1}"/>
              </a:ext>
            </a:extLst>
          </p:cNvPr>
          <p:cNvSpPr>
            <a:spLocks noGrp="1"/>
          </p:cNvSpPr>
          <p:nvPr>
            <p:ph idx="4294967295"/>
          </p:nvPr>
        </p:nvSpPr>
        <p:spPr>
          <a:xfrm>
            <a:off x="790575" y="1203325"/>
            <a:ext cx="8353425" cy="3675063"/>
          </a:xfrm>
        </p:spPr>
        <p:txBody>
          <a:bodyPr>
            <a:normAutofit/>
          </a:bodyPr>
          <a:lstStyle/>
          <a:p>
            <a:r>
              <a:rPr lang="nb-NO" dirty="0">
                <a:solidFill>
                  <a:schemeClr val="bg1"/>
                </a:solidFill>
              </a:rPr>
              <a:t>Romerike barnevernvakt startet i 1991 og Follo barnevernvakt i 1993 </a:t>
            </a:r>
          </a:p>
          <a:p>
            <a:r>
              <a:rPr lang="nb-NO" dirty="0">
                <a:solidFill>
                  <a:schemeClr val="bg1"/>
                </a:solidFill>
              </a:rPr>
              <a:t>Begge vaktene hadde lokaler på politistasjonen og lang tradisjon for å gå ut og inn av operasjonssentralen. Samarbeidet var ansiktsnært</a:t>
            </a:r>
          </a:p>
          <a:p>
            <a:pPr marL="0" indent="0">
              <a:buNone/>
            </a:pPr>
            <a:r>
              <a:rPr lang="nb-NO" dirty="0">
                <a:solidFill>
                  <a:schemeClr val="bg1"/>
                </a:solidFill>
              </a:rPr>
              <a:t>……….</a:t>
            </a:r>
            <a:r>
              <a:rPr lang="nb-NO" sz="1500" i="1" dirty="0">
                <a:solidFill>
                  <a:schemeClr val="bg1"/>
                </a:solidFill>
              </a:rPr>
              <a:t>og kanskje også litt mer omtrentlig spesielt i forhold til hvordan vi  delte opplysninger</a:t>
            </a:r>
          </a:p>
          <a:p>
            <a:endParaRPr lang="nb-NO" dirty="0">
              <a:solidFill>
                <a:schemeClr val="bg1"/>
              </a:solidFill>
            </a:endParaRPr>
          </a:p>
          <a:p>
            <a:r>
              <a:rPr lang="nb-NO" dirty="0">
                <a:solidFill>
                  <a:schemeClr val="bg1"/>
                </a:solidFill>
              </a:rPr>
              <a:t>Så kom politireformen og før den innstramminger i personvernreglene </a:t>
            </a:r>
          </a:p>
          <a:p>
            <a:pPr lvl="1">
              <a:buFontTx/>
              <a:buChar char="-"/>
            </a:pPr>
            <a:r>
              <a:rPr lang="nb-NO" dirty="0">
                <a:solidFill>
                  <a:schemeClr val="bg1"/>
                </a:solidFill>
              </a:rPr>
              <a:t>Operasjonssentralen ble kun tilgjengelig på telefon og det ble langt flere ansatte å forholde seg til </a:t>
            </a:r>
          </a:p>
          <a:p>
            <a:pPr lvl="1">
              <a:buFontTx/>
              <a:buChar char="-"/>
            </a:pPr>
            <a:r>
              <a:rPr lang="nb-NO" dirty="0">
                <a:solidFill>
                  <a:schemeClr val="bg1"/>
                </a:solidFill>
              </a:rPr>
              <a:t>Dette tvang fram tydeligere rutiner og begge parter ble mer profesjonalisert </a:t>
            </a:r>
          </a:p>
          <a:p>
            <a:pPr lvl="1">
              <a:buFontTx/>
              <a:buChar char="-"/>
            </a:pPr>
            <a:r>
              <a:rPr lang="nb-NO" dirty="0">
                <a:solidFill>
                  <a:schemeClr val="bg1"/>
                </a:solidFill>
              </a:rPr>
              <a:t>Begge parter så gevinster av å utvikle samarbeidet og finne nye samarbeidsstrukturer </a:t>
            </a:r>
          </a:p>
          <a:p>
            <a:pPr>
              <a:buFontTx/>
              <a:buChar char="-"/>
            </a:pPr>
            <a:endParaRPr lang="nb-NO" dirty="0">
              <a:solidFill>
                <a:schemeClr val="bg1"/>
              </a:solidFill>
            </a:endParaRPr>
          </a:p>
        </p:txBody>
      </p:sp>
      <p:sp>
        <p:nvSpPr>
          <p:cNvPr id="2" name="Tittel 1">
            <a:extLst>
              <a:ext uri="{FF2B5EF4-FFF2-40B4-BE49-F238E27FC236}">
                <a16:creationId xmlns:a16="http://schemas.microsoft.com/office/drawing/2014/main" id="{00D3C065-711D-4459-A976-0142B2C92949}"/>
              </a:ext>
            </a:extLst>
          </p:cNvPr>
          <p:cNvSpPr>
            <a:spLocks noGrp="1"/>
          </p:cNvSpPr>
          <p:nvPr>
            <p:ph type="title"/>
          </p:nvPr>
        </p:nvSpPr>
        <p:spPr>
          <a:xfrm>
            <a:off x="539750" y="503351"/>
            <a:ext cx="8064500" cy="562193"/>
          </a:xfrm>
        </p:spPr>
        <p:txBody>
          <a:bodyPr/>
          <a:lstStyle/>
          <a:p>
            <a:r>
              <a:rPr lang="nb-NO" dirty="0"/>
              <a:t>En lang tradisjon for samarbeid </a:t>
            </a:r>
          </a:p>
        </p:txBody>
      </p:sp>
      <p:sp>
        <p:nvSpPr>
          <p:cNvPr id="5" name="Plassholder for lysbildenummer 4">
            <a:extLst>
              <a:ext uri="{FF2B5EF4-FFF2-40B4-BE49-F238E27FC236}">
                <a16:creationId xmlns:a16="http://schemas.microsoft.com/office/drawing/2014/main" id="{5F263370-0E7C-41D4-B16D-AE405A8D3E5F}"/>
              </a:ext>
            </a:extLst>
          </p:cNvPr>
          <p:cNvSpPr>
            <a:spLocks noGrp="1"/>
          </p:cNvSpPr>
          <p:nvPr>
            <p:ph type="sldNum" sz="quarter" idx="4"/>
          </p:nvPr>
        </p:nvSpPr>
        <p:spPr/>
        <p:txBody>
          <a:bodyPr/>
          <a:lstStyle/>
          <a:p>
            <a:r>
              <a:rPr lang="nb-NO" altLang="nb-NO"/>
              <a:t>Side </a:t>
            </a:r>
            <a:fld id="{F57D2C7E-FF28-3646-BDC8-24A1FA3E5E8D}" type="slidenum">
              <a:rPr lang="en-GB" smtClean="0"/>
              <a:pPr/>
              <a:t>3</a:t>
            </a:fld>
            <a:endParaRPr lang="en-GB" dirty="0"/>
          </a:p>
        </p:txBody>
      </p:sp>
      <p:pic>
        <p:nvPicPr>
          <p:cNvPr id="7" name="Picture 2">
            <a:extLst>
              <a:ext uri="{FF2B5EF4-FFF2-40B4-BE49-F238E27FC236}">
                <a16:creationId xmlns:a16="http://schemas.microsoft.com/office/drawing/2014/main" id="{8B333A54-EE39-422D-89E5-5D0779B2F75F}"/>
              </a:ext>
            </a:extLst>
          </p:cNvPr>
          <p:cNvPicPr>
            <a:picLocks noChangeAspect="1" noChangeArrowheads="1"/>
          </p:cNvPicPr>
          <p:nvPr/>
        </p:nvPicPr>
        <p:blipFill>
          <a:blip r:embed="rId3"/>
          <a:srcRect/>
          <a:stretch>
            <a:fillRect/>
          </a:stretch>
        </p:blipFill>
        <p:spPr bwMode="auto">
          <a:xfrm>
            <a:off x="7965309" y="225081"/>
            <a:ext cx="440896" cy="432048"/>
          </a:xfrm>
          <a:prstGeom prst="rect">
            <a:avLst/>
          </a:prstGeom>
          <a:noFill/>
          <a:ln w="9525">
            <a:noFill/>
            <a:miter lim="800000"/>
            <a:headEnd/>
            <a:tailEnd/>
          </a:ln>
        </p:spPr>
      </p:pic>
      <p:pic>
        <p:nvPicPr>
          <p:cNvPr id="8" name="Bilde 7">
            <a:extLst>
              <a:ext uri="{FF2B5EF4-FFF2-40B4-BE49-F238E27FC236}">
                <a16:creationId xmlns:a16="http://schemas.microsoft.com/office/drawing/2014/main" id="{3864C8F7-EC75-4ED8-8A50-536B005E491B}"/>
              </a:ext>
            </a:extLst>
          </p:cNvPr>
          <p:cNvPicPr>
            <a:picLocks noChangeAspect="1"/>
          </p:cNvPicPr>
          <p:nvPr/>
        </p:nvPicPr>
        <p:blipFill>
          <a:blip r:embed="rId4"/>
          <a:stretch>
            <a:fillRect/>
          </a:stretch>
        </p:blipFill>
        <p:spPr>
          <a:xfrm>
            <a:off x="0" y="126288"/>
            <a:ext cx="9144000" cy="57091"/>
          </a:xfrm>
          <a:prstGeom prst="rect">
            <a:avLst/>
          </a:prstGeom>
        </p:spPr>
      </p:pic>
    </p:spTree>
    <p:extLst>
      <p:ext uri="{BB962C8B-B14F-4D97-AF65-F5344CB8AC3E}">
        <p14:creationId xmlns:p14="http://schemas.microsoft.com/office/powerpoint/2010/main" val="308837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68C133-43F0-43BA-AD51-602051D54109}"/>
              </a:ext>
            </a:extLst>
          </p:cNvPr>
          <p:cNvSpPr>
            <a:spLocks noGrp="1"/>
          </p:cNvSpPr>
          <p:nvPr>
            <p:ph type="title"/>
          </p:nvPr>
        </p:nvSpPr>
        <p:spPr>
          <a:xfrm>
            <a:off x="539750" y="765821"/>
            <a:ext cx="8064500" cy="432048"/>
          </a:xfrm>
        </p:spPr>
        <p:txBody>
          <a:bodyPr/>
          <a:lstStyle/>
          <a:p>
            <a:r>
              <a:rPr lang="nb-NO" dirty="0"/>
              <a:t>Gevinster av samarbeid</a:t>
            </a:r>
          </a:p>
        </p:txBody>
      </p:sp>
      <p:sp>
        <p:nvSpPr>
          <p:cNvPr id="3" name="Plassholder for innhold 2">
            <a:extLst>
              <a:ext uri="{FF2B5EF4-FFF2-40B4-BE49-F238E27FC236}">
                <a16:creationId xmlns:a16="http://schemas.microsoft.com/office/drawing/2014/main" id="{E4C45220-FFF2-4A68-8FF7-3E96C8848819}"/>
              </a:ext>
            </a:extLst>
          </p:cNvPr>
          <p:cNvSpPr>
            <a:spLocks noGrp="1"/>
          </p:cNvSpPr>
          <p:nvPr>
            <p:ph idx="1"/>
          </p:nvPr>
        </p:nvSpPr>
        <p:spPr>
          <a:xfrm>
            <a:off x="395536" y="1569002"/>
            <a:ext cx="4032002" cy="3308803"/>
          </a:xfrm>
        </p:spPr>
        <p:txBody>
          <a:bodyPr>
            <a:normAutofit/>
          </a:bodyPr>
          <a:lstStyle/>
          <a:p>
            <a:pPr lvl="2"/>
            <a:r>
              <a:rPr lang="nb-NO" b="1" dirty="0"/>
              <a:t>Politiets gevinst</a:t>
            </a:r>
            <a:endParaRPr lang="nb-NO" dirty="0"/>
          </a:p>
          <a:p>
            <a:pPr lvl="3"/>
            <a:r>
              <a:rPr lang="nb-NO" dirty="0"/>
              <a:t>Ivaretar meldeplikten </a:t>
            </a:r>
          </a:p>
          <a:p>
            <a:pPr lvl="3"/>
            <a:r>
              <a:rPr lang="nb-NO" dirty="0"/>
              <a:t>Trenger fagekspertise på barn/barnevern, sjekke om </a:t>
            </a:r>
            <a:r>
              <a:rPr lang="nb-NO" dirty="0" err="1"/>
              <a:t>bvv</a:t>
            </a:r>
            <a:r>
              <a:rPr lang="nb-NO" dirty="0"/>
              <a:t> har kjennskap til familien/barnet</a:t>
            </a:r>
          </a:p>
          <a:p>
            <a:pPr lvl="3"/>
            <a:r>
              <a:rPr lang="nb-NO" dirty="0"/>
              <a:t>Har ett kontakt punkt for et stort distrikt – ikke mange (Gardermoen) eller bysentra. </a:t>
            </a:r>
            <a:r>
              <a:rPr lang="nb-NO" dirty="0" err="1"/>
              <a:t>Bvv</a:t>
            </a:r>
            <a:r>
              <a:rPr lang="nb-NO" dirty="0"/>
              <a:t> kopler på andre </a:t>
            </a:r>
            <a:r>
              <a:rPr lang="nb-NO" dirty="0" err="1"/>
              <a:t>bvv</a:t>
            </a:r>
            <a:r>
              <a:rPr lang="nb-NO" dirty="0"/>
              <a:t>.</a:t>
            </a:r>
          </a:p>
          <a:p>
            <a:pPr lvl="3"/>
            <a:r>
              <a:rPr lang="nb-NO" dirty="0"/>
              <a:t>Effektivt på stedet, patruljer kan dra raskere fra stedet, fordeling av roller og oppgaver </a:t>
            </a:r>
          </a:p>
          <a:p>
            <a:pPr lvl="3"/>
            <a:r>
              <a:rPr lang="nb-NO" dirty="0"/>
              <a:t>Bistand i andre kriser </a:t>
            </a:r>
          </a:p>
          <a:p>
            <a:pPr lvl="3"/>
            <a:endParaRPr lang="nb-NO" dirty="0"/>
          </a:p>
          <a:p>
            <a:pPr marL="504000" lvl="3" indent="0">
              <a:buNone/>
            </a:pPr>
            <a:endParaRPr lang="nb-NO" dirty="0"/>
          </a:p>
          <a:p>
            <a:pPr marL="0" indent="0">
              <a:buNone/>
            </a:pPr>
            <a:endParaRPr lang="nb-NO" dirty="0"/>
          </a:p>
          <a:p>
            <a:pPr marL="0" indent="0">
              <a:buNone/>
            </a:pPr>
            <a:endParaRPr lang="nb-NO" dirty="0"/>
          </a:p>
        </p:txBody>
      </p:sp>
      <p:sp>
        <p:nvSpPr>
          <p:cNvPr id="9" name="Plassholder for innhold 8">
            <a:extLst>
              <a:ext uri="{FF2B5EF4-FFF2-40B4-BE49-F238E27FC236}">
                <a16:creationId xmlns:a16="http://schemas.microsoft.com/office/drawing/2014/main" id="{F7DA1C4F-F66E-41E4-8320-ED993ABB8F27}"/>
              </a:ext>
            </a:extLst>
          </p:cNvPr>
          <p:cNvSpPr>
            <a:spLocks noGrp="1"/>
          </p:cNvSpPr>
          <p:nvPr>
            <p:ph sz="quarter" idx="13"/>
          </p:nvPr>
        </p:nvSpPr>
        <p:spPr>
          <a:xfrm>
            <a:off x="4716463" y="1491630"/>
            <a:ext cx="4032001" cy="3308803"/>
          </a:xfrm>
        </p:spPr>
        <p:txBody>
          <a:bodyPr/>
          <a:lstStyle/>
          <a:p>
            <a:pPr lvl="2"/>
            <a:r>
              <a:rPr lang="nb-NO" b="1" dirty="0"/>
              <a:t>Barnevernvaktas gevinst</a:t>
            </a:r>
            <a:endParaRPr lang="nb-NO" dirty="0"/>
          </a:p>
          <a:p>
            <a:pPr lvl="3"/>
            <a:r>
              <a:rPr lang="nb-NO" dirty="0"/>
              <a:t>Tidlig  intervensjon – initialfasen er like viktig for barnevernet som for politiet </a:t>
            </a:r>
          </a:p>
          <a:p>
            <a:pPr lvl="3"/>
            <a:r>
              <a:rPr lang="nb-NO" dirty="0"/>
              <a:t>Informasjon vi trenger for å dra ut </a:t>
            </a:r>
          </a:p>
          <a:p>
            <a:pPr lvl="3"/>
            <a:r>
              <a:rPr lang="nb-NO" dirty="0"/>
              <a:t>Sikkerhet </a:t>
            </a:r>
          </a:p>
          <a:p>
            <a:endParaRPr lang="nb-NO" dirty="0"/>
          </a:p>
        </p:txBody>
      </p:sp>
      <p:sp>
        <p:nvSpPr>
          <p:cNvPr id="5" name="Plassholder for lysbildenummer 4">
            <a:extLst>
              <a:ext uri="{FF2B5EF4-FFF2-40B4-BE49-F238E27FC236}">
                <a16:creationId xmlns:a16="http://schemas.microsoft.com/office/drawing/2014/main" id="{591C93A2-9B83-419C-8E74-455DD697BA6F}"/>
              </a:ext>
            </a:extLst>
          </p:cNvPr>
          <p:cNvSpPr>
            <a:spLocks noGrp="1"/>
          </p:cNvSpPr>
          <p:nvPr>
            <p:ph type="sldNum" sz="quarter" idx="4"/>
          </p:nvPr>
        </p:nvSpPr>
        <p:spPr/>
        <p:txBody>
          <a:bodyPr/>
          <a:lstStyle/>
          <a:p>
            <a:r>
              <a:rPr lang="nb-NO" altLang="nb-NO"/>
              <a:t>Side </a:t>
            </a:r>
            <a:fld id="{F57D2C7E-FF28-3646-BDC8-24A1FA3E5E8D}" type="slidenum">
              <a:rPr lang="en-GB" smtClean="0"/>
              <a:pPr/>
              <a:t>4</a:t>
            </a:fld>
            <a:endParaRPr lang="en-GB" dirty="0"/>
          </a:p>
        </p:txBody>
      </p:sp>
      <p:pic>
        <p:nvPicPr>
          <p:cNvPr id="7" name="Picture 2">
            <a:extLst>
              <a:ext uri="{FF2B5EF4-FFF2-40B4-BE49-F238E27FC236}">
                <a16:creationId xmlns:a16="http://schemas.microsoft.com/office/drawing/2014/main" id="{6B839B4C-874A-4030-AABF-66D19D2025DF}"/>
              </a:ext>
            </a:extLst>
          </p:cNvPr>
          <p:cNvPicPr>
            <a:picLocks noChangeAspect="1" noChangeArrowheads="1"/>
          </p:cNvPicPr>
          <p:nvPr/>
        </p:nvPicPr>
        <p:blipFill>
          <a:blip r:embed="rId3"/>
          <a:srcRect/>
          <a:stretch>
            <a:fillRect/>
          </a:stretch>
        </p:blipFill>
        <p:spPr bwMode="auto">
          <a:xfrm>
            <a:off x="7965309" y="188307"/>
            <a:ext cx="440896" cy="432048"/>
          </a:xfrm>
          <a:prstGeom prst="rect">
            <a:avLst/>
          </a:prstGeom>
          <a:noFill/>
          <a:ln w="9525">
            <a:noFill/>
            <a:miter lim="800000"/>
            <a:headEnd/>
            <a:tailEnd/>
          </a:ln>
        </p:spPr>
      </p:pic>
      <p:pic>
        <p:nvPicPr>
          <p:cNvPr id="8" name="Bilde 7">
            <a:extLst>
              <a:ext uri="{FF2B5EF4-FFF2-40B4-BE49-F238E27FC236}">
                <a16:creationId xmlns:a16="http://schemas.microsoft.com/office/drawing/2014/main" id="{E9729C55-A27D-4B12-AA8B-E81321029FDE}"/>
              </a:ext>
            </a:extLst>
          </p:cNvPr>
          <p:cNvPicPr>
            <a:picLocks noChangeAspect="1"/>
          </p:cNvPicPr>
          <p:nvPr/>
        </p:nvPicPr>
        <p:blipFill>
          <a:blip r:embed="rId4"/>
          <a:stretch>
            <a:fillRect/>
          </a:stretch>
        </p:blipFill>
        <p:spPr>
          <a:xfrm>
            <a:off x="0" y="126288"/>
            <a:ext cx="9144000" cy="57091"/>
          </a:xfrm>
          <a:prstGeom prst="rect">
            <a:avLst/>
          </a:prstGeom>
        </p:spPr>
      </p:pic>
    </p:spTree>
    <p:extLst>
      <p:ext uri="{BB962C8B-B14F-4D97-AF65-F5344CB8AC3E}">
        <p14:creationId xmlns:p14="http://schemas.microsoft.com/office/powerpoint/2010/main" val="284810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4A014F33-6241-4187-A850-5BA76B35F7EE}"/>
              </a:ext>
            </a:extLst>
          </p:cNvPr>
          <p:cNvSpPr>
            <a:spLocks noGrp="1"/>
          </p:cNvSpPr>
          <p:nvPr>
            <p:ph type="sldNum" sz="quarter" idx="4"/>
          </p:nvPr>
        </p:nvSpPr>
        <p:spPr/>
        <p:txBody>
          <a:bodyPr/>
          <a:lstStyle/>
          <a:p>
            <a:r>
              <a:rPr lang="nb-NO" altLang="nb-NO"/>
              <a:t>Side </a:t>
            </a:r>
            <a:fld id="{F57D2C7E-FF28-3646-BDC8-24A1FA3E5E8D}" type="slidenum">
              <a:rPr lang="en-GB" smtClean="0"/>
              <a:pPr/>
              <a:t>5</a:t>
            </a:fld>
            <a:endParaRPr lang="en-GB" dirty="0"/>
          </a:p>
        </p:txBody>
      </p:sp>
      <p:sp>
        <p:nvSpPr>
          <p:cNvPr id="2" name="Tittel 1">
            <a:extLst>
              <a:ext uri="{FF2B5EF4-FFF2-40B4-BE49-F238E27FC236}">
                <a16:creationId xmlns:a16="http://schemas.microsoft.com/office/drawing/2014/main" id="{FF0B4296-330D-4C29-8B2D-3D612DEDE1D3}"/>
              </a:ext>
            </a:extLst>
          </p:cNvPr>
          <p:cNvSpPr>
            <a:spLocks noGrp="1"/>
          </p:cNvSpPr>
          <p:nvPr>
            <p:ph type="ctrTitle"/>
          </p:nvPr>
        </p:nvSpPr>
        <p:spPr>
          <a:xfrm>
            <a:off x="3694872" y="1152081"/>
            <a:ext cx="5112369" cy="648469"/>
          </a:xfrm>
        </p:spPr>
        <p:txBody>
          <a:bodyPr/>
          <a:lstStyle/>
          <a:p>
            <a:r>
              <a:rPr lang="nb-NO" dirty="0"/>
              <a:t>Hva samarbeider vi om </a:t>
            </a:r>
          </a:p>
        </p:txBody>
      </p:sp>
      <p:sp>
        <p:nvSpPr>
          <p:cNvPr id="3" name="Plassholder for innhold 2">
            <a:extLst>
              <a:ext uri="{FF2B5EF4-FFF2-40B4-BE49-F238E27FC236}">
                <a16:creationId xmlns:a16="http://schemas.microsoft.com/office/drawing/2014/main" id="{F3F7A901-48E4-47C7-9E17-22E567267C58}"/>
              </a:ext>
            </a:extLst>
          </p:cNvPr>
          <p:cNvSpPr>
            <a:spLocks noGrp="1"/>
          </p:cNvSpPr>
          <p:nvPr>
            <p:ph type="subTitle" idx="1"/>
          </p:nvPr>
        </p:nvSpPr>
        <p:spPr>
          <a:xfrm>
            <a:off x="3708002" y="1995686"/>
            <a:ext cx="5256486" cy="2304851"/>
          </a:xfrm>
        </p:spPr>
        <p:txBody>
          <a:bodyPr>
            <a:normAutofit fontScale="85000" lnSpcReduction="10000"/>
          </a:bodyPr>
          <a:lstStyle/>
          <a:p>
            <a:r>
              <a:rPr lang="nb-NO" dirty="0"/>
              <a:t>- 30 % av barnevernvaktens saker kommer fra politiet</a:t>
            </a:r>
          </a:p>
          <a:p>
            <a:r>
              <a:rPr lang="nb-NO" dirty="0"/>
              <a:t>- Vi bistår hverandre i felles saker og fordeler roller </a:t>
            </a:r>
          </a:p>
          <a:p>
            <a:r>
              <a:rPr lang="nb-NO" dirty="0"/>
              <a:t>- Det utveksles nødvendig informasjon, for å ivareta sikkerhet</a:t>
            </a:r>
          </a:p>
          <a:p>
            <a:r>
              <a:rPr lang="nb-NO" dirty="0"/>
              <a:t>- Politiet sikrer barnevernvakten, når det er nødvendig</a:t>
            </a:r>
          </a:p>
          <a:p>
            <a:r>
              <a:rPr lang="nb-NO" dirty="0"/>
              <a:t>- Frigivelse av patrulje når barnevernvakten kan fullføre oppdraget</a:t>
            </a:r>
          </a:p>
          <a:p>
            <a:pPr marL="0" indent="0">
              <a:buNone/>
            </a:pPr>
            <a:endParaRPr lang="nb-NO" dirty="0"/>
          </a:p>
          <a:p>
            <a:pPr marL="0" indent="0">
              <a:buNone/>
            </a:pPr>
            <a:endParaRPr lang="nb-NO" dirty="0"/>
          </a:p>
          <a:p>
            <a:pPr marL="0" indent="0">
              <a:buNone/>
            </a:pPr>
            <a:r>
              <a:rPr lang="nb-NO" b="1" dirty="0"/>
              <a:t>Det trengs å innarbeide rutiner i alle ledd  </a:t>
            </a:r>
          </a:p>
        </p:txBody>
      </p:sp>
      <p:pic>
        <p:nvPicPr>
          <p:cNvPr id="7" name="Picture 2">
            <a:extLst>
              <a:ext uri="{FF2B5EF4-FFF2-40B4-BE49-F238E27FC236}">
                <a16:creationId xmlns:a16="http://schemas.microsoft.com/office/drawing/2014/main" id="{80C4E54F-8F69-4C6C-A569-F73F8A195D56}"/>
              </a:ext>
            </a:extLst>
          </p:cNvPr>
          <p:cNvPicPr>
            <a:picLocks noChangeAspect="1" noChangeArrowheads="1"/>
          </p:cNvPicPr>
          <p:nvPr/>
        </p:nvPicPr>
        <p:blipFill>
          <a:blip r:embed="rId3"/>
          <a:srcRect/>
          <a:stretch>
            <a:fillRect/>
          </a:stretch>
        </p:blipFill>
        <p:spPr bwMode="auto">
          <a:xfrm>
            <a:off x="8586533" y="183379"/>
            <a:ext cx="440896" cy="432048"/>
          </a:xfrm>
          <a:prstGeom prst="rect">
            <a:avLst/>
          </a:prstGeom>
          <a:noFill/>
          <a:ln w="9525">
            <a:noFill/>
            <a:miter lim="800000"/>
            <a:headEnd/>
            <a:tailEnd/>
          </a:ln>
        </p:spPr>
      </p:pic>
      <p:pic>
        <p:nvPicPr>
          <p:cNvPr id="8" name="Bilde 7">
            <a:extLst>
              <a:ext uri="{FF2B5EF4-FFF2-40B4-BE49-F238E27FC236}">
                <a16:creationId xmlns:a16="http://schemas.microsoft.com/office/drawing/2014/main" id="{D25FE6D6-35FD-4480-9EB8-86226D3CDB22}"/>
              </a:ext>
            </a:extLst>
          </p:cNvPr>
          <p:cNvPicPr>
            <a:picLocks noChangeAspect="1"/>
          </p:cNvPicPr>
          <p:nvPr/>
        </p:nvPicPr>
        <p:blipFill>
          <a:blip r:embed="rId4"/>
          <a:stretch>
            <a:fillRect/>
          </a:stretch>
        </p:blipFill>
        <p:spPr>
          <a:xfrm>
            <a:off x="0" y="126288"/>
            <a:ext cx="9144000" cy="57091"/>
          </a:xfrm>
          <a:prstGeom prst="rect">
            <a:avLst/>
          </a:prstGeom>
        </p:spPr>
      </p:pic>
    </p:spTree>
    <p:extLst>
      <p:ext uri="{BB962C8B-B14F-4D97-AF65-F5344CB8AC3E}">
        <p14:creationId xmlns:p14="http://schemas.microsoft.com/office/powerpoint/2010/main" val="311235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767D5DF8-1DF3-42FB-99BC-EED7559843BC}"/>
              </a:ext>
            </a:extLst>
          </p:cNvPr>
          <p:cNvSpPr>
            <a:spLocks noGrp="1"/>
          </p:cNvSpPr>
          <p:nvPr>
            <p:ph type="sldNum" sz="quarter" idx="4"/>
          </p:nvPr>
        </p:nvSpPr>
        <p:spPr/>
        <p:txBody>
          <a:bodyPr/>
          <a:lstStyle/>
          <a:p>
            <a:r>
              <a:rPr lang="nb-NO" altLang="nb-NO"/>
              <a:t>Side </a:t>
            </a:r>
            <a:fld id="{F57D2C7E-FF28-3646-BDC8-24A1FA3E5E8D}" type="slidenum">
              <a:rPr lang="en-GB" smtClean="0"/>
              <a:pPr/>
              <a:t>6</a:t>
            </a:fld>
            <a:endParaRPr lang="en-GB" dirty="0"/>
          </a:p>
        </p:txBody>
      </p:sp>
      <p:sp>
        <p:nvSpPr>
          <p:cNvPr id="3" name="Plassholder for innhold 2">
            <a:extLst>
              <a:ext uri="{FF2B5EF4-FFF2-40B4-BE49-F238E27FC236}">
                <a16:creationId xmlns:a16="http://schemas.microsoft.com/office/drawing/2014/main" id="{B881E2DD-C3E6-40CF-8170-0363CDED2D89}"/>
              </a:ext>
            </a:extLst>
          </p:cNvPr>
          <p:cNvSpPr>
            <a:spLocks noGrp="1"/>
          </p:cNvSpPr>
          <p:nvPr>
            <p:ph idx="15"/>
          </p:nvPr>
        </p:nvSpPr>
        <p:spPr>
          <a:xfrm>
            <a:off x="6007070" y="1040188"/>
            <a:ext cx="2597180" cy="3295131"/>
          </a:xfrm>
        </p:spPr>
        <p:txBody>
          <a:bodyPr>
            <a:normAutofit fontScale="85000" lnSpcReduction="20000"/>
          </a:bodyPr>
          <a:lstStyle/>
          <a:p>
            <a:pPr marL="288000" lvl="2" indent="0">
              <a:buNone/>
            </a:pPr>
            <a:r>
              <a:rPr lang="nb-NO" sz="1800" dirty="0"/>
              <a:t>Andre </a:t>
            </a:r>
          </a:p>
          <a:p>
            <a:pPr marL="288000" lvl="2" indent="0">
              <a:buNone/>
            </a:pPr>
            <a:r>
              <a:rPr lang="nb-NO" sz="1800" dirty="0"/>
              <a:t>møtepunkter </a:t>
            </a:r>
          </a:p>
          <a:p>
            <a:pPr lvl="2"/>
            <a:endParaRPr lang="nb-NO" dirty="0"/>
          </a:p>
          <a:p>
            <a:pPr lvl="1"/>
            <a:r>
              <a:rPr lang="nb-NO" sz="1600" dirty="0"/>
              <a:t>Stor betydning at barnevernvakten fortsatt har lokaler på politistasjonen </a:t>
            </a:r>
          </a:p>
          <a:p>
            <a:pPr lvl="1"/>
            <a:r>
              <a:rPr lang="nb-NO" sz="1600" dirty="0"/>
              <a:t>Møtepunkter 3</a:t>
            </a:r>
            <a:r>
              <a:rPr lang="nb-NO" sz="1600" i="1" dirty="0"/>
              <a:t> </a:t>
            </a:r>
            <a:r>
              <a:rPr lang="nb-NO" sz="1600" dirty="0"/>
              <a:t>ganger i døgnet med krimvakta </a:t>
            </a:r>
          </a:p>
          <a:p>
            <a:pPr lvl="1"/>
            <a:r>
              <a:rPr lang="nb-NO" sz="1600" dirty="0"/>
              <a:t>Barnevernvakten har eget nummer til operasjonssentralen</a:t>
            </a:r>
          </a:p>
          <a:p>
            <a:pPr lvl="1"/>
            <a:r>
              <a:rPr lang="nb-NO" sz="1600" dirty="0"/>
              <a:t>Samarbeidsseminar lokalt – årlig </a:t>
            </a:r>
          </a:p>
          <a:p>
            <a:endParaRPr lang="nb-NO" dirty="0"/>
          </a:p>
        </p:txBody>
      </p:sp>
      <p:sp>
        <p:nvSpPr>
          <p:cNvPr id="11" name="Plassholder for innhold 10">
            <a:extLst>
              <a:ext uri="{FF2B5EF4-FFF2-40B4-BE49-F238E27FC236}">
                <a16:creationId xmlns:a16="http://schemas.microsoft.com/office/drawing/2014/main" id="{1B72438E-9D12-4AC6-84C3-E723119909F1}"/>
              </a:ext>
            </a:extLst>
          </p:cNvPr>
          <p:cNvSpPr>
            <a:spLocks noGrp="1"/>
          </p:cNvSpPr>
          <p:nvPr>
            <p:ph idx="16"/>
          </p:nvPr>
        </p:nvSpPr>
        <p:spPr>
          <a:xfrm>
            <a:off x="3273410" y="1040187"/>
            <a:ext cx="2597180" cy="3295131"/>
          </a:xfrm>
        </p:spPr>
        <p:txBody>
          <a:bodyPr/>
          <a:lstStyle/>
          <a:p>
            <a:pPr marL="0" indent="0">
              <a:buNone/>
            </a:pPr>
            <a:r>
              <a:rPr lang="nb-NO" dirty="0"/>
              <a:t>Kontinuering undervisning (dialogpreget) </a:t>
            </a:r>
          </a:p>
          <a:p>
            <a:pPr lvl="2"/>
            <a:endParaRPr lang="nb-NO" dirty="0"/>
          </a:p>
          <a:p>
            <a:pPr lvl="1"/>
            <a:r>
              <a:rPr lang="nb-NO" dirty="0"/>
              <a:t>Operasjons- sentralen</a:t>
            </a:r>
          </a:p>
          <a:p>
            <a:pPr lvl="1"/>
            <a:r>
              <a:rPr lang="nb-NO" dirty="0"/>
              <a:t>Operativt personell (parole)</a:t>
            </a:r>
          </a:p>
        </p:txBody>
      </p:sp>
      <p:sp>
        <p:nvSpPr>
          <p:cNvPr id="12" name="Plassholder for innhold 11">
            <a:extLst>
              <a:ext uri="{FF2B5EF4-FFF2-40B4-BE49-F238E27FC236}">
                <a16:creationId xmlns:a16="http://schemas.microsoft.com/office/drawing/2014/main" id="{DDEF406D-5AE2-44B7-AD85-47253049AA93}"/>
              </a:ext>
            </a:extLst>
          </p:cNvPr>
          <p:cNvSpPr>
            <a:spLocks noGrp="1"/>
          </p:cNvSpPr>
          <p:nvPr>
            <p:ph idx="17"/>
          </p:nvPr>
        </p:nvSpPr>
        <p:spPr>
          <a:xfrm>
            <a:off x="539750" y="1044665"/>
            <a:ext cx="2597180" cy="3295131"/>
          </a:xfrm>
        </p:spPr>
        <p:txBody>
          <a:bodyPr>
            <a:normAutofit lnSpcReduction="10000"/>
          </a:bodyPr>
          <a:lstStyle/>
          <a:p>
            <a:pPr marL="0" indent="0">
              <a:buNone/>
            </a:pPr>
            <a:r>
              <a:rPr lang="nb-NO" dirty="0"/>
              <a:t>Faste møter, løpende dialog og tillit</a:t>
            </a:r>
          </a:p>
          <a:p>
            <a:pPr marL="0" indent="0">
              <a:buNone/>
            </a:pPr>
            <a:endParaRPr lang="nb-NO" dirty="0"/>
          </a:p>
          <a:p>
            <a:pPr lvl="1"/>
            <a:r>
              <a:rPr lang="nb-NO" dirty="0"/>
              <a:t>Avtaler om hvordan vi skal ta opp det som ikke fungerte </a:t>
            </a:r>
          </a:p>
          <a:p>
            <a:pPr lvl="1"/>
            <a:r>
              <a:rPr lang="nb-NO" dirty="0"/>
              <a:t>Stole på den andre parts håndtering </a:t>
            </a:r>
          </a:p>
          <a:p>
            <a:pPr lvl="1"/>
            <a:r>
              <a:rPr lang="nb-NO" dirty="0"/>
              <a:t>Ta opp ting fordi det skal bli bedre </a:t>
            </a:r>
          </a:p>
          <a:p>
            <a:pPr marL="0" indent="0">
              <a:buNone/>
            </a:pPr>
            <a:endParaRPr lang="nb-NO" dirty="0"/>
          </a:p>
          <a:p>
            <a:endParaRPr lang="nb-NO" dirty="0"/>
          </a:p>
        </p:txBody>
      </p:sp>
      <p:sp>
        <p:nvSpPr>
          <p:cNvPr id="2" name="Tittel 1">
            <a:extLst>
              <a:ext uri="{FF2B5EF4-FFF2-40B4-BE49-F238E27FC236}">
                <a16:creationId xmlns:a16="http://schemas.microsoft.com/office/drawing/2014/main" id="{EFCE3672-96C8-40D2-BA40-5314E7B100A2}"/>
              </a:ext>
            </a:extLst>
          </p:cNvPr>
          <p:cNvSpPr>
            <a:spLocks noGrp="1"/>
          </p:cNvSpPr>
          <p:nvPr>
            <p:ph type="title" idx="4294967295"/>
          </p:nvPr>
        </p:nvSpPr>
        <p:spPr>
          <a:xfrm>
            <a:off x="1619672" y="497701"/>
            <a:ext cx="6444828" cy="546963"/>
          </a:xfrm>
        </p:spPr>
        <p:txBody>
          <a:bodyPr>
            <a:normAutofit fontScale="90000"/>
          </a:bodyPr>
          <a:lstStyle/>
          <a:p>
            <a:r>
              <a:rPr lang="nb-NO" dirty="0"/>
              <a:t>Rutiner og samarbeidsstruktur </a:t>
            </a:r>
            <a:br>
              <a:rPr lang="nb-NO" dirty="0"/>
            </a:br>
            <a:r>
              <a:rPr lang="nb-NO" sz="1800" b="0" dirty="0"/>
              <a:t>Relasjoner ble viktig å ivareta, men på andre premisser</a:t>
            </a:r>
            <a:br>
              <a:rPr lang="nb-NO" dirty="0"/>
            </a:br>
            <a:endParaRPr lang="nb-NO" dirty="0"/>
          </a:p>
        </p:txBody>
      </p:sp>
      <p:pic>
        <p:nvPicPr>
          <p:cNvPr id="7" name="Picture 2">
            <a:extLst>
              <a:ext uri="{FF2B5EF4-FFF2-40B4-BE49-F238E27FC236}">
                <a16:creationId xmlns:a16="http://schemas.microsoft.com/office/drawing/2014/main" id="{BDA32229-E15C-4303-AE04-5A6EC2AD32AD}"/>
              </a:ext>
            </a:extLst>
          </p:cNvPr>
          <p:cNvPicPr>
            <a:picLocks noChangeAspect="1" noChangeArrowheads="1"/>
          </p:cNvPicPr>
          <p:nvPr/>
        </p:nvPicPr>
        <p:blipFill>
          <a:blip r:embed="rId3"/>
          <a:srcRect/>
          <a:stretch>
            <a:fillRect/>
          </a:stretch>
        </p:blipFill>
        <p:spPr bwMode="auto">
          <a:xfrm>
            <a:off x="7965309" y="183380"/>
            <a:ext cx="440896" cy="432048"/>
          </a:xfrm>
          <a:prstGeom prst="rect">
            <a:avLst/>
          </a:prstGeom>
          <a:noFill/>
          <a:ln w="9525">
            <a:noFill/>
            <a:miter lim="800000"/>
            <a:headEnd/>
            <a:tailEnd/>
          </a:ln>
        </p:spPr>
      </p:pic>
      <p:pic>
        <p:nvPicPr>
          <p:cNvPr id="8" name="Bilde 7">
            <a:extLst>
              <a:ext uri="{FF2B5EF4-FFF2-40B4-BE49-F238E27FC236}">
                <a16:creationId xmlns:a16="http://schemas.microsoft.com/office/drawing/2014/main" id="{5F914B81-6823-4524-A785-287050BAE60C}"/>
              </a:ext>
            </a:extLst>
          </p:cNvPr>
          <p:cNvPicPr>
            <a:picLocks noChangeAspect="1"/>
          </p:cNvPicPr>
          <p:nvPr/>
        </p:nvPicPr>
        <p:blipFill>
          <a:blip r:embed="rId4"/>
          <a:stretch>
            <a:fillRect/>
          </a:stretch>
        </p:blipFill>
        <p:spPr>
          <a:xfrm>
            <a:off x="0" y="126288"/>
            <a:ext cx="9144000" cy="57091"/>
          </a:xfrm>
          <a:prstGeom prst="rect">
            <a:avLst/>
          </a:prstGeom>
        </p:spPr>
      </p:pic>
    </p:spTree>
    <p:extLst>
      <p:ext uri="{BB962C8B-B14F-4D97-AF65-F5344CB8AC3E}">
        <p14:creationId xmlns:p14="http://schemas.microsoft.com/office/powerpoint/2010/main" val="126935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767D5DF8-1DF3-42FB-99BC-EED7559843BC}"/>
              </a:ext>
            </a:extLst>
          </p:cNvPr>
          <p:cNvSpPr>
            <a:spLocks noGrp="1"/>
          </p:cNvSpPr>
          <p:nvPr>
            <p:ph type="sldNum" sz="quarter" idx="4"/>
          </p:nvPr>
        </p:nvSpPr>
        <p:spPr/>
        <p:txBody>
          <a:bodyPr/>
          <a:lstStyle/>
          <a:p>
            <a:r>
              <a:rPr lang="nb-NO" altLang="nb-NO"/>
              <a:t>Side </a:t>
            </a:r>
            <a:fld id="{F57D2C7E-FF28-3646-BDC8-24A1FA3E5E8D}" type="slidenum">
              <a:rPr lang="en-GB" smtClean="0"/>
              <a:pPr/>
              <a:t>7</a:t>
            </a:fld>
            <a:endParaRPr lang="en-GB" dirty="0"/>
          </a:p>
        </p:txBody>
      </p:sp>
      <p:sp>
        <p:nvSpPr>
          <p:cNvPr id="6" name="Plassholder for dato 5">
            <a:extLst>
              <a:ext uri="{FF2B5EF4-FFF2-40B4-BE49-F238E27FC236}">
                <a16:creationId xmlns:a16="http://schemas.microsoft.com/office/drawing/2014/main" id="{16A1CA35-EC99-4207-A56F-A7D37EAD525F}"/>
              </a:ext>
            </a:extLst>
          </p:cNvPr>
          <p:cNvSpPr>
            <a:spLocks noGrp="1"/>
          </p:cNvSpPr>
          <p:nvPr>
            <p:ph type="dt" sz="half" idx="2"/>
          </p:nvPr>
        </p:nvSpPr>
        <p:spPr/>
        <p:txBody>
          <a:bodyPr/>
          <a:lstStyle/>
          <a:p>
            <a:endParaRPr lang="en-GB" dirty="0"/>
          </a:p>
        </p:txBody>
      </p:sp>
      <p:sp>
        <p:nvSpPr>
          <p:cNvPr id="3" name="Plassholder for innhold 2">
            <a:extLst>
              <a:ext uri="{FF2B5EF4-FFF2-40B4-BE49-F238E27FC236}">
                <a16:creationId xmlns:a16="http://schemas.microsoft.com/office/drawing/2014/main" id="{B881E2DD-C3E6-40CF-8170-0363CDED2D89}"/>
              </a:ext>
            </a:extLst>
          </p:cNvPr>
          <p:cNvSpPr>
            <a:spLocks noGrp="1"/>
          </p:cNvSpPr>
          <p:nvPr>
            <p:ph idx="15"/>
          </p:nvPr>
        </p:nvSpPr>
        <p:spPr>
          <a:xfrm>
            <a:off x="6007070" y="1040188"/>
            <a:ext cx="2597180" cy="3295131"/>
          </a:xfrm>
        </p:spPr>
        <p:txBody>
          <a:bodyPr>
            <a:normAutofit fontScale="85000" lnSpcReduction="10000"/>
          </a:bodyPr>
          <a:lstStyle/>
          <a:p>
            <a:pPr marL="0" indent="0">
              <a:buNone/>
            </a:pPr>
            <a:r>
              <a:rPr lang="nb-NO" sz="1800" dirty="0"/>
              <a:t>Rutiner</a:t>
            </a:r>
            <a:r>
              <a:rPr lang="nb-NO" dirty="0"/>
              <a:t> </a:t>
            </a:r>
          </a:p>
          <a:p>
            <a:pPr marL="0" indent="0">
              <a:buNone/>
            </a:pPr>
            <a:endParaRPr lang="nb-NO" dirty="0"/>
          </a:p>
          <a:p>
            <a:pPr lvl="1"/>
            <a:r>
              <a:rPr lang="nb-NO" sz="1800" dirty="0"/>
              <a:t>Utarbeides slik at de ikke er personavhengig </a:t>
            </a:r>
          </a:p>
          <a:p>
            <a:pPr marL="0" indent="0">
              <a:buNone/>
            </a:pPr>
            <a:endParaRPr lang="nb-NO" sz="1800" dirty="0"/>
          </a:p>
          <a:p>
            <a:pPr lvl="1"/>
            <a:r>
              <a:rPr lang="nb-NO" sz="1800" dirty="0"/>
              <a:t>Speilvendte rutiner</a:t>
            </a:r>
          </a:p>
          <a:p>
            <a:pPr marL="0" indent="0">
              <a:buNone/>
            </a:pPr>
            <a:endParaRPr lang="nb-NO" dirty="0"/>
          </a:p>
          <a:p>
            <a:pPr lvl="2"/>
            <a:r>
              <a:rPr lang="nb-NO" dirty="0"/>
              <a:t>Politiets plikter og ansvar </a:t>
            </a:r>
          </a:p>
          <a:p>
            <a:pPr lvl="2"/>
            <a:r>
              <a:rPr lang="nb-NO" dirty="0"/>
              <a:t>Barnevernvaktens plikter og ansvar </a:t>
            </a:r>
          </a:p>
          <a:p>
            <a:pPr marL="0" indent="0">
              <a:buNone/>
            </a:pPr>
            <a:endParaRPr lang="nb-NO" dirty="0"/>
          </a:p>
        </p:txBody>
      </p:sp>
      <p:sp>
        <p:nvSpPr>
          <p:cNvPr id="11" name="Plassholder for innhold 10">
            <a:extLst>
              <a:ext uri="{FF2B5EF4-FFF2-40B4-BE49-F238E27FC236}">
                <a16:creationId xmlns:a16="http://schemas.microsoft.com/office/drawing/2014/main" id="{1B72438E-9D12-4AC6-84C3-E723119909F1}"/>
              </a:ext>
            </a:extLst>
          </p:cNvPr>
          <p:cNvSpPr>
            <a:spLocks noGrp="1"/>
          </p:cNvSpPr>
          <p:nvPr>
            <p:ph idx="16"/>
          </p:nvPr>
        </p:nvSpPr>
        <p:spPr>
          <a:xfrm>
            <a:off x="539750" y="1044664"/>
            <a:ext cx="5330840" cy="3382057"/>
          </a:xfrm>
        </p:spPr>
        <p:txBody>
          <a:bodyPr/>
          <a:lstStyle/>
          <a:p>
            <a:pPr marL="144000" lvl="1" indent="0">
              <a:buNone/>
            </a:pPr>
            <a:r>
              <a:rPr lang="nb-NO" sz="1700" dirty="0"/>
              <a:t>Sikkerhet </a:t>
            </a:r>
          </a:p>
          <a:p>
            <a:pPr marL="144000" lvl="1" indent="0">
              <a:buNone/>
            </a:pPr>
            <a:endParaRPr lang="nb-NO" dirty="0"/>
          </a:p>
          <a:p>
            <a:pPr lvl="1"/>
            <a:r>
              <a:rPr lang="nb-NO" dirty="0"/>
              <a:t>Utarbeidet skjema for hvor barnevernvakten reiser </a:t>
            </a:r>
          </a:p>
          <a:p>
            <a:pPr lvl="1"/>
            <a:r>
              <a:rPr lang="nb-NO" dirty="0"/>
              <a:t>Rutiner for når barnevernvakten ber politiet være ekstra oppmerksomme </a:t>
            </a:r>
          </a:p>
          <a:p>
            <a:pPr lvl="1"/>
            <a:r>
              <a:rPr lang="nb-NO" dirty="0"/>
              <a:t>Alarm </a:t>
            </a:r>
          </a:p>
          <a:p>
            <a:pPr lvl="1"/>
            <a:r>
              <a:rPr lang="nb-NO" dirty="0"/>
              <a:t>Saker hvor det er nødvendig med bistand </a:t>
            </a:r>
          </a:p>
        </p:txBody>
      </p:sp>
      <p:sp>
        <p:nvSpPr>
          <p:cNvPr id="2" name="Tittel 1">
            <a:extLst>
              <a:ext uri="{FF2B5EF4-FFF2-40B4-BE49-F238E27FC236}">
                <a16:creationId xmlns:a16="http://schemas.microsoft.com/office/drawing/2014/main" id="{EFCE3672-96C8-40D2-BA40-5314E7B100A2}"/>
              </a:ext>
            </a:extLst>
          </p:cNvPr>
          <p:cNvSpPr>
            <a:spLocks noGrp="1"/>
          </p:cNvSpPr>
          <p:nvPr>
            <p:ph type="title" idx="4294967295"/>
          </p:nvPr>
        </p:nvSpPr>
        <p:spPr>
          <a:xfrm>
            <a:off x="1619672" y="497701"/>
            <a:ext cx="6444828" cy="546963"/>
          </a:xfrm>
        </p:spPr>
        <p:txBody>
          <a:bodyPr>
            <a:normAutofit fontScale="90000"/>
          </a:bodyPr>
          <a:lstStyle/>
          <a:p>
            <a:r>
              <a:rPr lang="nb-NO" dirty="0"/>
              <a:t>Rutiner og samarbeidsstruktur </a:t>
            </a:r>
            <a:br>
              <a:rPr lang="nb-NO" dirty="0"/>
            </a:br>
            <a:r>
              <a:rPr lang="nb-NO" sz="1800" b="0" dirty="0"/>
              <a:t>Relasjoner ble viktig å ivareta, men på andre premisser</a:t>
            </a:r>
            <a:br>
              <a:rPr lang="nb-NO" dirty="0"/>
            </a:br>
            <a:endParaRPr lang="nb-NO" dirty="0"/>
          </a:p>
        </p:txBody>
      </p:sp>
      <p:pic>
        <p:nvPicPr>
          <p:cNvPr id="7" name="Picture 2">
            <a:extLst>
              <a:ext uri="{FF2B5EF4-FFF2-40B4-BE49-F238E27FC236}">
                <a16:creationId xmlns:a16="http://schemas.microsoft.com/office/drawing/2014/main" id="{BDA32229-E15C-4303-AE04-5A6EC2AD32AD}"/>
              </a:ext>
            </a:extLst>
          </p:cNvPr>
          <p:cNvPicPr>
            <a:picLocks noChangeAspect="1" noChangeArrowheads="1"/>
          </p:cNvPicPr>
          <p:nvPr/>
        </p:nvPicPr>
        <p:blipFill>
          <a:blip r:embed="rId3"/>
          <a:srcRect/>
          <a:stretch>
            <a:fillRect/>
          </a:stretch>
        </p:blipFill>
        <p:spPr bwMode="auto">
          <a:xfrm>
            <a:off x="7965309" y="183380"/>
            <a:ext cx="440896" cy="432048"/>
          </a:xfrm>
          <a:prstGeom prst="rect">
            <a:avLst/>
          </a:prstGeom>
          <a:noFill/>
          <a:ln w="9525">
            <a:noFill/>
            <a:miter lim="800000"/>
            <a:headEnd/>
            <a:tailEnd/>
          </a:ln>
        </p:spPr>
      </p:pic>
      <p:pic>
        <p:nvPicPr>
          <p:cNvPr id="8" name="Bilde 7">
            <a:extLst>
              <a:ext uri="{FF2B5EF4-FFF2-40B4-BE49-F238E27FC236}">
                <a16:creationId xmlns:a16="http://schemas.microsoft.com/office/drawing/2014/main" id="{5F914B81-6823-4524-A785-287050BAE60C}"/>
              </a:ext>
            </a:extLst>
          </p:cNvPr>
          <p:cNvPicPr>
            <a:picLocks noChangeAspect="1"/>
          </p:cNvPicPr>
          <p:nvPr/>
        </p:nvPicPr>
        <p:blipFill>
          <a:blip r:embed="rId4"/>
          <a:stretch>
            <a:fillRect/>
          </a:stretch>
        </p:blipFill>
        <p:spPr>
          <a:xfrm>
            <a:off x="0" y="126288"/>
            <a:ext cx="9144000" cy="57091"/>
          </a:xfrm>
          <a:prstGeom prst="rect">
            <a:avLst/>
          </a:prstGeom>
        </p:spPr>
      </p:pic>
    </p:spTree>
    <p:extLst>
      <p:ext uri="{BB962C8B-B14F-4D97-AF65-F5344CB8AC3E}">
        <p14:creationId xmlns:p14="http://schemas.microsoft.com/office/powerpoint/2010/main" val="337989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a:extLst>
              <a:ext uri="{FF2B5EF4-FFF2-40B4-BE49-F238E27FC236}">
                <a16:creationId xmlns:a16="http://schemas.microsoft.com/office/drawing/2014/main" id="{DF0C8297-FB92-45F0-8A38-1AB45CC76C79}"/>
              </a:ext>
            </a:extLst>
          </p:cNvPr>
          <p:cNvSpPr>
            <a:spLocks noGrp="1"/>
          </p:cNvSpPr>
          <p:nvPr>
            <p:ph idx="1"/>
          </p:nvPr>
        </p:nvSpPr>
        <p:spPr>
          <a:xfrm>
            <a:off x="539750" y="1116380"/>
            <a:ext cx="8064236" cy="3615958"/>
          </a:xfrm>
        </p:spPr>
        <p:txBody>
          <a:bodyPr/>
          <a:lstStyle/>
          <a:p>
            <a:pPr marL="342900" indent="-342900">
              <a:buAutoNum type="arabicPlain" startAt="2"/>
            </a:pPr>
            <a:r>
              <a:rPr lang="nb-NO" sz="1700" dirty="0">
                <a:solidFill>
                  <a:schemeClr val="bg1"/>
                </a:solidFill>
              </a:rPr>
              <a:t>Operasjonssentralens rutiner og barnevernvaktens rutiner</a:t>
            </a:r>
          </a:p>
          <a:p>
            <a:pPr marL="504000" lvl="3" indent="0">
              <a:buNone/>
            </a:pPr>
            <a:r>
              <a:rPr lang="nb-NO" sz="1500" dirty="0">
                <a:solidFill>
                  <a:schemeClr val="bg1"/>
                </a:solidFill>
              </a:rPr>
              <a:t>2.1	Rutiner for kommunikasjon </a:t>
            </a:r>
          </a:p>
          <a:p>
            <a:pPr marL="504000" lvl="3" indent="0">
              <a:buNone/>
            </a:pPr>
            <a:r>
              <a:rPr lang="nb-NO" sz="1500" dirty="0">
                <a:solidFill>
                  <a:schemeClr val="bg1"/>
                </a:solidFill>
              </a:rPr>
              <a:t> 		</a:t>
            </a:r>
            <a:r>
              <a:rPr lang="nb-NO" sz="1500" dirty="0"/>
              <a:t>- </a:t>
            </a:r>
            <a:r>
              <a:rPr lang="nb-NO" sz="1500" dirty="0">
                <a:solidFill>
                  <a:schemeClr val="bg1"/>
                </a:solidFill>
              </a:rPr>
              <a:t>utveksling av opplysninger om hvor barnevernvakten skal </a:t>
            </a:r>
          </a:p>
          <a:p>
            <a:pPr marL="504000" lvl="3" indent="0">
              <a:buNone/>
            </a:pPr>
            <a:r>
              <a:rPr lang="nb-NO" sz="1500" dirty="0">
                <a:solidFill>
                  <a:schemeClr val="bg1"/>
                </a:solidFill>
              </a:rPr>
              <a:t>		-  om sikkerhetsrisiko </a:t>
            </a:r>
          </a:p>
          <a:p>
            <a:pPr marL="324000" lvl="2" indent="0">
              <a:buNone/>
            </a:pPr>
            <a:r>
              <a:rPr lang="nb-NO" dirty="0">
                <a:solidFill>
                  <a:schemeClr val="bg1"/>
                </a:solidFill>
              </a:rPr>
              <a:t>                          -  avtaler om eventuell bistand </a:t>
            </a:r>
          </a:p>
          <a:p>
            <a:pPr lvl="3"/>
            <a:endParaRPr lang="nb-NO" sz="1500" dirty="0">
              <a:solidFill>
                <a:schemeClr val="bg1"/>
              </a:solidFill>
            </a:endParaRPr>
          </a:p>
          <a:p>
            <a:pPr marL="504000" lvl="3" indent="0">
              <a:buNone/>
            </a:pPr>
            <a:r>
              <a:rPr lang="nb-NO" sz="1500" dirty="0">
                <a:solidFill>
                  <a:schemeClr val="bg1"/>
                </a:solidFill>
              </a:rPr>
              <a:t>2.2	Rutiner ved trusselsituasjoner </a:t>
            </a:r>
          </a:p>
          <a:p>
            <a:pPr marL="504000" lvl="3" indent="0">
              <a:buNone/>
            </a:pPr>
            <a:r>
              <a:rPr lang="nb-NO" sz="1500" dirty="0">
                <a:solidFill>
                  <a:schemeClr val="bg1"/>
                </a:solidFill>
              </a:rPr>
              <a:t>2.3	Rutiner for politibistand til fullbyrding av vedtak</a:t>
            </a:r>
          </a:p>
          <a:p>
            <a:pPr marL="0" indent="0">
              <a:buNone/>
            </a:pPr>
            <a:endParaRPr lang="nb-NO" dirty="0"/>
          </a:p>
        </p:txBody>
      </p:sp>
      <p:sp>
        <p:nvSpPr>
          <p:cNvPr id="3" name="Plassholder for lysbildenummer 2">
            <a:extLst>
              <a:ext uri="{FF2B5EF4-FFF2-40B4-BE49-F238E27FC236}">
                <a16:creationId xmlns:a16="http://schemas.microsoft.com/office/drawing/2014/main" id="{105EC650-E272-48A6-9D42-232C4E3CEEB2}"/>
              </a:ext>
            </a:extLst>
          </p:cNvPr>
          <p:cNvSpPr>
            <a:spLocks noGrp="1"/>
          </p:cNvSpPr>
          <p:nvPr>
            <p:ph type="sldNum" sz="quarter" idx="4"/>
          </p:nvPr>
        </p:nvSpPr>
        <p:spPr/>
        <p:txBody>
          <a:bodyPr/>
          <a:lstStyle/>
          <a:p>
            <a:r>
              <a:rPr lang="nb-NO" altLang="nb-NO"/>
              <a:t>Side </a:t>
            </a:r>
            <a:fld id="{F57D2C7E-FF28-3646-BDC8-24A1FA3E5E8D}" type="slidenum">
              <a:rPr lang="en-GB" smtClean="0"/>
              <a:pPr/>
              <a:t>8</a:t>
            </a:fld>
            <a:endParaRPr lang="en-GB" dirty="0"/>
          </a:p>
        </p:txBody>
      </p:sp>
      <p:pic>
        <p:nvPicPr>
          <p:cNvPr id="5" name="Picture 2">
            <a:extLst>
              <a:ext uri="{FF2B5EF4-FFF2-40B4-BE49-F238E27FC236}">
                <a16:creationId xmlns:a16="http://schemas.microsoft.com/office/drawing/2014/main" id="{15C56CD0-81BF-4FD4-B2EF-275667661D9A}"/>
              </a:ext>
            </a:extLst>
          </p:cNvPr>
          <p:cNvPicPr>
            <a:picLocks noChangeAspect="1" noChangeArrowheads="1"/>
          </p:cNvPicPr>
          <p:nvPr/>
        </p:nvPicPr>
        <p:blipFill>
          <a:blip r:embed="rId3"/>
          <a:srcRect/>
          <a:stretch>
            <a:fillRect/>
          </a:stretch>
        </p:blipFill>
        <p:spPr bwMode="auto">
          <a:xfrm>
            <a:off x="7954107" y="203145"/>
            <a:ext cx="440896" cy="432048"/>
          </a:xfrm>
          <a:prstGeom prst="rect">
            <a:avLst/>
          </a:prstGeom>
          <a:noFill/>
          <a:ln w="9525">
            <a:noFill/>
            <a:miter lim="800000"/>
            <a:headEnd/>
            <a:tailEnd/>
          </a:ln>
        </p:spPr>
      </p:pic>
      <p:sp>
        <p:nvSpPr>
          <p:cNvPr id="7" name="Tittel 1">
            <a:extLst>
              <a:ext uri="{FF2B5EF4-FFF2-40B4-BE49-F238E27FC236}">
                <a16:creationId xmlns:a16="http://schemas.microsoft.com/office/drawing/2014/main" id="{CA9BF6EF-29A2-4D35-A29D-D5E0D98F6957}"/>
              </a:ext>
            </a:extLst>
          </p:cNvPr>
          <p:cNvSpPr txBox="1">
            <a:spLocks/>
          </p:cNvSpPr>
          <p:nvPr/>
        </p:nvSpPr>
        <p:spPr>
          <a:xfrm>
            <a:off x="539485" y="550883"/>
            <a:ext cx="8064257" cy="565497"/>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Verdana" charset="0"/>
                <a:ea typeface="Verdana" charset="0"/>
                <a:cs typeface="Verdana" charset="0"/>
              </a:defRPr>
            </a:lvl1pPr>
          </a:lstStyle>
          <a:p>
            <a:pPr fontAlgn="auto">
              <a:spcAft>
                <a:spcPts val="0"/>
              </a:spcAft>
            </a:pPr>
            <a:r>
              <a:rPr lang="nb-NO" dirty="0">
                <a:solidFill>
                  <a:schemeClr val="bg1"/>
                </a:solidFill>
              </a:rPr>
              <a:t>Rutinens innhold og struktur</a:t>
            </a:r>
          </a:p>
        </p:txBody>
      </p:sp>
      <p:pic>
        <p:nvPicPr>
          <p:cNvPr id="10" name="Bilde 9">
            <a:extLst>
              <a:ext uri="{FF2B5EF4-FFF2-40B4-BE49-F238E27FC236}">
                <a16:creationId xmlns:a16="http://schemas.microsoft.com/office/drawing/2014/main" id="{4A14B00A-F2DD-4DFD-B6DD-9A28B2F5ABCF}"/>
              </a:ext>
            </a:extLst>
          </p:cNvPr>
          <p:cNvPicPr>
            <a:picLocks noChangeAspect="1"/>
          </p:cNvPicPr>
          <p:nvPr/>
        </p:nvPicPr>
        <p:blipFill>
          <a:blip r:embed="rId4"/>
          <a:stretch>
            <a:fillRect/>
          </a:stretch>
        </p:blipFill>
        <p:spPr>
          <a:xfrm>
            <a:off x="0" y="126288"/>
            <a:ext cx="9144000" cy="57091"/>
          </a:xfrm>
          <a:prstGeom prst="rect">
            <a:avLst/>
          </a:prstGeom>
        </p:spPr>
      </p:pic>
    </p:spTree>
    <p:extLst>
      <p:ext uri="{BB962C8B-B14F-4D97-AF65-F5344CB8AC3E}">
        <p14:creationId xmlns:p14="http://schemas.microsoft.com/office/powerpoint/2010/main" val="221582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tekst 10">
            <a:extLst>
              <a:ext uri="{FF2B5EF4-FFF2-40B4-BE49-F238E27FC236}">
                <a16:creationId xmlns:a16="http://schemas.microsoft.com/office/drawing/2014/main" id="{28FF81FE-0E35-45CB-BE88-562A230CCFF7}"/>
              </a:ext>
            </a:extLst>
          </p:cNvPr>
          <p:cNvSpPr>
            <a:spLocks noGrp="1"/>
          </p:cNvSpPr>
          <p:nvPr>
            <p:ph type="body" sz="quarter" idx="21"/>
          </p:nvPr>
        </p:nvSpPr>
        <p:spPr>
          <a:xfrm>
            <a:off x="6300193" y="1654175"/>
            <a:ext cx="1987882" cy="1817688"/>
          </a:xfrm>
        </p:spPr>
        <p:txBody>
          <a:bodyPr>
            <a:normAutofit fontScale="92500" lnSpcReduction="20000"/>
          </a:bodyPr>
          <a:lstStyle/>
          <a:p>
            <a:pPr marL="144000" lvl="1" indent="0">
              <a:buNone/>
            </a:pPr>
            <a:endParaRPr lang="nb-NO" sz="1700" dirty="0"/>
          </a:p>
          <a:p>
            <a:pPr marL="144000" lvl="1" indent="0" algn="ctr">
              <a:buNone/>
            </a:pPr>
            <a:r>
              <a:rPr lang="nb-NO" sz="1700" dirty="0"/>
              <a:t>Barnevernvakten er avhengig av politiets vilje og ønske om samarbeid,</a:t>
            </a:r>
          </a:p>
          <a:p>
            <a:pPr marL="144000" lvl="1" indent="0" algn="ctr">
              <a:buNone/>
            </a:pPr>
            <a:r>
              <a:rPr lang="nb-NO" sz="1700" dirty="0"/>
              <a:t>og at politiet gjør sin del. </a:t>
            </a:r>
          </a:p>
          <a:p>
            <a:endParaRPr lang="nb-NO" dirty="0"/>
          </a:p>
        </p:txBody>
      </p:sp>
      <p:sp>
        <p:nvSpPr>
          <p:cNvPr id="12" name="Plassholder for tekst 11">
            <a:extLst>
              <a:ext uri="{FF2B5EF4-FFF2-40B4-BE49-F238E27FC236}">
                <a16:creationId xmlns:a16="http://schemas.microsoft.com/office/drawing/2014/main" id="{9DF59343-38C0-4691-B48D-B380931E5770}"/>
              </a:ext>
            </a:extLst>
          </p:cNvPr>
          <p:cNvSpPr>
            <a:spLocks noGrp="1"/>
          </p:cNvSpPr>
          <p:nvPr>
            <p:ph type="body" sz="quarter" idx="22"/>
          </p:nvPr>
        </p:nvSpPr>
        <p:spPr>
          <a:xfrm>
            <a:off x="855924" y="1779662"/>
            <a:ext cx="1927225" cy="1872207"/>
          </a:xfrm>
        </p:spPr>
        <p:txBody>
          <a:bodyPr>
            <a:normAutofit fontScale="92500" lnSpcReduction="10000"/>
          </a:bodyPr>
          <a:lstStyle/>
          <a:p>
            <a:r>
              <a:rPr lang="nb-NO" dirty="0"/>
              <a:t>Ingen ting varer evig, men varer hvis du orker å vedlikeholde det hver dag. </a:t>
            </a:r>
          </a:p>
          <a:p>
            <a:pPr marL="144000" lvl="1" indent="0">
              <a:buNone/>
            </a:pPr>
            <a:endParaRPr lang="nb-NO" dirty="0"/>
          </a:p>
          <a:p>
            <a:pPr marL="144000" lvl="1" indent="0" algn="ctr">
              <a:buNone/>
            </a:pPr>
            <a:r>
              <a:rPr lang="nb-NO" sz="1700" dirty="0"/>
              <a:t>Gjelder struktur,  relasjon og tillit. </a:t>
            </a:r>
          </a:p>
          <a:p>
            <a:endParaRPr lang="nb-NO" dirty="0"/>
          </a:p>
        </p:txBody>
      </p:sp>
      <p:sp>
        <p:nvSpPr>
          <p:cNvPr id="5" name="Plassholder for lysbildenummer 4">
            <a:extLst>
              <a:ext uri="{FF2B5EF4-FFF2-40B4-BE49-F238E27FC236}">
                <a16:creationId xmlns:a16="http://schemas.microsoft.com/office/drawing/2014/main" id="{13F9A51A-C156-4C46-B4BE-176EDFD4CEA7}"/>
              </a:ext>
            </a:extLst>
          </p:cNvPr>
          <p:cNvSpPr>
            <a:spLocks noGrp="1"/>
          </p:cNvSpPr>
          <p:nvPr>
            <p:ph type="sldNum" sz="quarter" idx="4"/>
          </p:nvPr>
        </p:nvSpPr>
        <p:spPr/>
        <p:txBody>
          <a:bodyPr/>
          <a:lstStyle/>
          <a:p>
            <a:r>
              <a:rPr lang="nb-NO" altLang="nb-NO"/>
              <a:t>Side </a:t>
            </a:r>
            <a:fld id="{F57D2C7E-FF28-3646-BDC8-24A1FA3E5E8D}" type="slidenum">
              <a:rPr lang="en-GB" smtClean="0"/>
              <a:pPr/>
              <a:t>9</a:t>
            </a:fld>
            <a:endParaRPr lang="en-GB" dirty="0"/>
          </a:p>
        </p:txBody>
      </p:sp>
      <p:sp>
        <p:nvSpPr>
          <p:cNvPr id="2" name="Tittel 1">
            <a:extLst>
              <a:ext uri="{FF2B5EF4-FFF2-40B4-BE49-F238E27FC236}">
                <a16:creationId xmlns:a16="http://schemas.microsoft.com/office/drawing/2014/main" id="{DA9BA809-77B5-43CE-83C8-B9C4173D9133}"/>
              </a:ext>
            </a:extLst>
          </p:cNvPr>
          <p:cNvSpPr>
            <a:spLocks noGrp="1"/>
          </p:cNvSpPr>
          <p:nvPr>
            <p:ph type="title" idx="4294967295"/>
          </p:nvPr>
        </p:nvSpPr>
        <p:spPr>
          <a:xfrm>
            <a:off x="0" y="558800"/>
            <a:ext cx="8064500" cy="644525"/>
          </a:xfrm>
        </p:spPr>
        <p:txBody>
          <a:bodyPr/>
          <a:lstStyle/>
          <a:p>
            <a:r>
              <a:rPr lang="nb-NO" dirty="0"/>
              <a:t>Hva må vi gjøre framover </a:t>
            </a:r>
          </a:p>
        </p:txBody>
      </p:sp>
      <p:sp>
        <p:nvSpPr>
          <p:cNvPr id="3" name="Plassholder for innhold 2">
            <a:extLst>
              <a:ext uri="{FF2B5EF4-FFF2-40B4-BE49-F238E27FC236}">
                <a16:creationId xmlns:a16="http://schemas.microsoft.com/office/drawing/2014/main" id="{271ED484-EE20-4AB3-AF6C-AB03517F16B5}"/>
              </a:ext>
            </a:extLst>
          </p:cNvPr>
          <p:cNvSpPr>
            <a:spLocks noGrp="1"/>
          </p:cNvSpPr>
          <p:nvPr>
            <p:ph type="body" sz="quarter" idx="20"/>
          </p:nvPr>
        </p:nvSpPr>
        <p:spPr>
          <a:xfrm>
            <a:off x="3563888" y="1651176"/>
            <a:ext cx="2160240" cy="2141710"/>
          </a:xfrm>
        </p:spPr>
        <p:txBody>
          <a:bodyPr>
            <a:normAutofit fontScale="25000" lnSpcReduction="20000"/>
          </a:bodyPr>
          <a:lstStyle/>
          <a:p>
            <a:pPr marL="457200" lvl="1" indent="0">
              <a:buNone/>
            </a:pPr>
            <a:endParaRPr lang="nb-NO" dirty="0"/>
          </a:p>
          <a:p>
            <a:r>
              <a:rPr lang="nb-NO" sz="6400" dirty="0"/>
              <a:t>Politiet har høyere turnover enn barnevernvaktene. </a:t>
            </a:r>
          </a:p>
          <a:p>
            <a:pPr marL="144000" lvl="1" indent="0" algn="ctr">
              <a:buNone/>
            </a:pPr>
            <a:endParaRPr lang="nb-NO" sz="5400" dirty="0"/>
          </a:p>
          <a:p>
            <a:pPr marL="144000" lvl="1" indent="0" algn="ctr">
              <a:buNone/>
            </a:pPr>
            <a:r>
              <a:rPr lang="nb-NO" sz="5400" dirty="0"/>
              <a:t>Derfor må barnevernvakten  holde hånden på rattet og ta initiativ for å vedlikeholde prosesser. </a:t>
            </a:r>
          </a:p>
          <a:p>
            <a:pPr marL="144000" lvl="1" indent="0" algn="ctr">
              <a:buNone/>
            </a:pPr>
            <a:endParaRPr lang="nb-NO" sz="4900" dirty="0"/>
          </a:p>
          <a:p>
            <a:endParaRPr lang="nb-NO" dirty="0"/>
          </a:p>
        </p:txBody>
      </p:sp>
      <p:pic>
        <p:nvPicPr>
          <p:cNvPr id="7" name="Picture 2">
            <a:extLst>
              <a:ext uri="{FF2B5EF4-FFF2-40B4-BE49-F238E27FC236}">
                <a16:creationId xmlns:a16="http://schemas.microsoft.com/office/drawing/2014/main" id="{B6EE37FA-FEC7-4BA0-9497-9AE24A1C64FB}"/>
              </a:ext>
            </a:extLst>
          </p:cNvPr>
          <p:cNvPicPr>
            <a:picLocks noChangeAspect="1" noChangeArrowheads="1"/>
          </p:cNvPicPr>
          <p:nvPr/>
        </p:nvPicPr>
        <p:blipFill>
          <a:blip r:embed="rId3"/>
          <a:srcRect/>
          <a:stretch>
            <a:fillRect/>
          </a:stretch>
        </p:blipFill>
        <p:spPr bwMode="auto">
          <a:xfrm>
            <a:off x="8015095" y="195137"/>
            <a:ext cx="440896" cy="432048"/>
          </a:xfrm>
          <a:prstGeom prst="rect">
            <a:avLst/>
          </a:prstGeom>
          <a:noFill/>
          <a:ln w="9525">
            <a:noFill/>
            <a:miter lim="800000"/>
            <a:headEnd/>
            <a:tailEnd/>
          </a:ln>
        </p:spPr>
      </p:pic>
      <p:pic>
        <p:nvPicPr>
          <p:cNvPr id="8" name="Bilde 7">
            <a:extLst>
              <a:ext uri="{FF2B5EF4-FFF2-40B4-BE49-F238E27FC236}">
                <a16:creationId xmlns:a16="http://schemas.microsoft.com/office/drawing/2014/main" id="{3650A28A-4143-4843-8AAB-BD4FE8B079AB}"/>
              </a:ext>
            </a:extLst>
          </p:cNvPr>
          <p:cNvPicPr>
            <a:picLocks noChangeAspect="1"/>
          </p:cNvPicPr>
          <p:nvPr/>
        </p:nvPicPr>
        <p:blipFill>
          <a:blip r:embed="rId4"/>
          <a:stretch>
            <a:fillRect/>
          </a:stretch>
        </p:blipFill>
        <p:spPr>
          <a:xfrm>
            <a:off x="0" y="126288"/>
            <a:ext cx="9144000" cy="57091"/>
          </a:xfrm>
          <a:prstGeom prst="rect">
            <a:avLst/>
          </a:prstGeom>
        </p:spPr>
      </p:pic>
    </p:spTree>
    <p:extLst>
      <p:ext uri="{BB962C8B-B14F-4D97-AF65-F5344CB8AC3E}">
        <p14:creationId xmlns:p14="http://schemas.microsoft.com/office/powerpoint/2010/main" val="2346939620"/>
      </p:ext>
    </p:extLst>
  </p:cSld>
  <p:clrMapOvr>
    <a:masterClrMapping/>
  </p:clrMapOvr>
</p:sld>
</file>

<file path=ppt/theme/theme1.xml><?xml version="1.0" encoding="utf-8"?>
<a:theme xmlns:a="http://schemas.openxmlformats.org/drawingml/2006/main" name="Egendefinert utforming">
  <a:themeElements>
    <a:clrScheme name="Custom 1">
      <a:dk1>
        <a:sysClr val="windowText" lastClr="000000"/>
      </a:dk1>
      <a:lt1>
        <a:sysClr val="window" lastClr="FFFFFF"/>
      </a:lt1>
      <a:dk2>
        <a:srgbClr val="3676BB"/>
      </a:dk2>
      <a:lt2>
        <a:srgbClr val="E7E6E6"/>
      </a:lt2>
      <a:accent1>
        <a:srgbClr val="3676BB"/>
      </a:accent1>
      <a:accent2>
        <a:srgbClr val="FFE400"/>
      </a:accent2>
      <a:accent3>
        <a:srgbClr val="727171"/>
      </a:accent3>
      <a:accent4>
        <a:srgbClr val="009DE0"/>
      </a:accent4>
      <a:accent5>
        <a:srgbClr val="C9DBF2"/>
      </a:accent5>
      <a:accent6>
        <a:srgbClr val="204770"/>
      </a:accent6>
      <a:hlink>
        <a:srgbClr val="0563C1"/>
      </a:hlink>
      <a:folHlink>
        <a:srgbClr val="954F72"/>
      </a:folHlink>
    </a:clrScheme>
    <a:fontScheme name="Politets skrif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a:solidFill>
              <a:schemeClr val="tx1"/>
            </a:solidFill>
            <a:latin typeface="+mn-lt"/>
          </a:defRPr>
        </a:defPPr>
      </a:lstStyle>
    </a:txDef>
  </a:objectDefaults>
  <a:extraClrSchemeLst/>
  <a:extLst>
    <a:ext uri="{05A4C25C-085E-4340-85A3-A5531E510DB2}">
      <thm15:themeFamily xmlns:thm15="http://schemas.microsoft.com/office/thememl/2012/main" name="Mal_Nasj_presentasjon" id="{82045F7D-42E0-4160-8852-E07B9F15B508}" vid="{B848BA09-F565-4CFF-A06C-655DD109ADB5}"/>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793030A6FD8C4FBBF9E181F71896FE" ma:contentTypeVersion="10" ma:contentTypeDescription="Create a new document." ma:contentTypeScope="" ma:versionID="7487b68bbe9775573437e00fd522d6eb">
  <xsd:schema xmlns:xsd="http://www.w3.org/2001/XMLSchema" xmlns:xs="http://www.w3.org/2001/XMLSchema" xmlns:p="http://schemas.microsoft.com/office/2006/metadata/properties" xmlns:ns2="6c825914-1ada-45ba-a517-3b922fc92b82" xmlns:ns3="3f785d27-503b-4dd3-ac91-804198cfdbb9" targetNamespace="http://schemas.microsoft.com/office/2006/metadata/properties" ma:root="true" ma:fieldsID="68e187aa22b8d03c1ab81d122460ba9e" ns2:_="" ns3:_="">
    <xsd:import namespace="6c825914-1ada-45ba-a517-3b922fc92b82"/>
    <xsd:import namespace="3f785d27-503b-4dd3-ac91-804198cfdb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25914-1ada-45ba-a517-3b922fc92b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785d27-503b-4dd3-ac91-804198cfdbb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1878F1-CD65-40B6-BD62-5FAF39C17735}">
  <ds:schemaRefs>
    <ds:schemaRef ds:uri="http://schemas.microsoft.com/sharepoint/v3/contenttype/forms"/>
  </ds:schemaRefs>
</ds:datastoreItem>
</file>

<file path=customXml/itemProps2.xml><?xml version="1.0" encoding="utf-8"?>
<ds:datastoreItem xmlns:ds="http://schemas.openxmlformats.org/officeDocument/2006/customXml" ds:itemID="{E54B4958-6B85-4DC1-882C-CC6BABD8787D}">
  <ds:schemaRefs>
    <ds:schemaRef ds:uri="http://schemas.microsoft.com/office/2006/documentManagement/types"/>
    <ds:schemaRef ds:uri="6c825914-1ada-45ba-a517-3b922fc92b82"/>
    <ds:schemaRef ds:uri="http://purl.org/dc/elements/1.1/"/>
    <ds:schemaRef ds:uri="3f785d27-503b-4dd3-ac91-804198cfdbb9"/>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4A47247-C54F-43B9-B5D1-47609ADF79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25914-1ada-45ba-a517-3b922fc92b82"/>
    <ds:schemaRef ds:uri="3f785d27-503b-4dd3-ac91-804198cfdb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Mal_Nasj_presentasjon</Template>
  <TotalTime>1010</TotalTime>
  <Words>635</Words>
  <Application>Microsoft Office PowerPoint</Application>
  <PresentationFormat>Skjermfremvisning (16:9)</PresentationFormat>
  <Paragraphs>120</Paragraphs>
  <Slides>9</Slides>
  <Notes>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9</vt:i4>
      </vt:variant>
    </vt:vector>
  </HeadingPairs>
  <TitlesOfParts>
    <vt:vector size="15" baseType="lpstr">
      <vt:lpstr>Arial</vt:lpstr>
      <vt:lpstr>ArialUnicodeMS</vt:lpstr>
      <vt:lpstr>Cambria</vt:lpstr>
      <vt:lpstr>LucidaGrande</vt:lpstr>
      <vt:lpstr>Verdana</vt:lpstr>
      <vt:lpstr>Egendefinert utforming</vt:lpstr>
      <vt:lpstr>Hvordan bli gode sammen </vt:lpstr>
      <vt:lpstr>Litt om oss som samarbeider </vt:lpstr>
      <vt:lpstr>En lang tradisjon for samarbeid </vt:lpstr>
      <vt:lpstr>Gevinster av samarbeid</vt:lpstr>
      <vt:lpstr>Hva samarbeider vi om </vt:lpstr>
      <vt:lpstr>Rutiner og samarbeidsstruktur  Relasjoner ble viktig å ivareta, men på andre premisser </vt:lpstr>
      <vt:lpstr>Rutiner og samarbeidsstruktur  Relasjoner ble viktig å ivareta, men på andre premisser </vt:lpstr>
      <vt:lpstr>PowerPoint-presentasjon</vt:lpstr>
      <vt:lpstr>Hva må vi gjøre framover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Øyvind Thoresen</dc:creator>
  <cp:lastModifiedBy>Kari Elisabeth Fjærli</cp:lastModifiedBy>
  <cp:revision>26</cp:revision>
  <cp:lastPrinted>2022-11-03T09:47:55Z</cp:lastPrinted>
  <dcterms:created xsi:type="dcterms:W3CDTF">2022-09-20T09:01:23Z</dcterms:created>
  <dcterms:modified xsi:type="dcterms:W3CDTF">2022-11-03T18:52:24Z</dcterms:modified>
</cp:coreProperties>
</file>